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9" r:id="rId1"/>
  </p:sldMasterIdLst>
  <p:sldIdLst>
    <p:sldId id="282" r:id="rId2"/>
    <p:sldId id="270" r:id="rId3"/>
    <p:sldId id="271" r:id="rId4"/>
    <p:sldId id="268" r:id="rId5"/>
    <p:sldId id="269" r:id="rId6"/>
    <p:sldId id="272" r:id="rId7"/>
    <p:sldId id="284" r:id="rId8"/>
    <p:sldId id="267" r:id="rId9"/>
    <p:sldId id="274" r:id="rId10"/>
    <p:sldId id="265" r:id="rId11"/>
    <p:sldId id="263" r:id="rId12"/>
    <p:sldId id="275" r:id="rId13"/>
    <p:sldId id="278" r:id="rId14"/>
    <p:sldId id="257" r:id="rId15"/>
    <p:sldId id="258" r:id="rId16"/>
    <p:sldId id="287" r:id="rId17"/>
    <p:sldId id="288" r:id="rId18"/>
    <p:sldId id="289" r:id="rId19"/>
    <p:sldId id="261" r:id="rId20"/>
    <p:sldId id="276" r:id="rId21"/>
    <p:sldId id="280" r:id="rId22"/>
    <p:sldId id="281" r:id="rId23"/>
    <p:sldId id="260" r:id="rId24"/>
    <p:sldId id="283" r:id="rId25"/>
    <p:sldId id="277" r:id="rId26"/>
    <p:sldId id="28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94"/>
  </p:normalViewPr>
  <p:slideViewPr>
    <p:cSldViewPr snapToGrid="0" snapToObjects="1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var/folders/mq/0y8qwgm177j5j4zpgsxjs1500000gn/T/com.microsoft.Outlook/Outlook%20Temp/Grejanje_Popis%5b1%5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('Tabela 5.1.1'!$A$5:$A$7,'Tabela 5.1.1'!$A$9,'Tabela 5.1.1'!$A$10,'Tabela 5.1.1'!$A$11)</c:f>
              <c:strCache>
                <c:ptCount val="6"/>
                <c:pt idx="0">
                  <c:v>Рударство</c:v>
                </c:pt>
                <c:pt idx="1">
                  <c:v>Прерађивачка индустрија</c:v>
                </c:pt>
                <c:pt idx="2">
                  <c:v>Снабдевање ел. енергијом, гасом, паром и климатизација</c:v>
                </c:pt>
                <c:pt idx="3">
                  <c:v>Транспорт</c:v>
                </c:pt>
                <c:pt idx="4">
                  <c:v>Домаћинства грејање</c:v>
                </c:pt>
                <c:pt idx="5">
                  <c:v>Остало</c:v>
                </c:pt>
              </c:strCache>
            </c:strRef>
          </c:cat>
          <c:val>
            <c:numRef>
              <c:f>('Tabela 5.1.1'!$F$5:$F$7,'Tabela 5.1.1'!$F$9,'Tabela 5.1.1'!$F$10,'Tabela 5.1.1'!$F$11)</c:f>
              <c:numCache>
                <c:formatCode>#,##0.000</c:formatCode>
                <c:ptCount val="6"/>
                <c:pt idx="0">
                  <c:v>1312.527</c:v>
                </c:pt>
                <c:pt idx="1">
                  <c:v>3576.41</c:v>
                </c:pt>
                <c:pt idx="2">
                  <c:v>1013.9349999999999</c:v>
                </c:pt>
                <c:pt idx="3">
                  <c:v>1901.327</c:v>
                </c:pt>
                <c:pt idx="4">
                  <c:v>30899.436000000002</c:v>
                </c:pt>
                <c:pt idx="5" formatCode="0.000">
                  <c:v>312.31700000000001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02-2340-9852-EE380F2908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3785504"/>
        <c:axId val="1203787184"/>
      </c:barChart>
      <c:catAx>
        <c:axId val="120378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3787184"/>
        <c:crosses val="autoZero"/>
        <c:auto val="1"/>
        <c:lblAlgn val="ctr"/>
        <c:lblOffset val="100"/>
        <c:noMultiLvlLbl val="0"/>
      </c:catAx>
      <c:valAx>
        <c:axId val="1203787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3785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hyperlink" Target="http://amskv.sepa.gov.rs/index.php" TargetMode="Externa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hyperlink" Target="http://amskv.sepa.gov.rs/index.php" TargetMode="External"/><Relationship Id="rId7" Type="http://schemas.openxmlformats.org/officeDocument/2006/relationships/image" Target="../media/image16.sv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A63371-55E1-3443-859B-C0FEAD2E165C}" type="doc">
      <dgm:prSet loTypeId="urn:microsoft.com/office/officeart/2005/8/layout/hProcess9" loCatId="process" qsTypeId="urn:microsoft.com/office/officeart/2005/8/quickstyle/simple5" qsCatId="simple" csTypeId="urn:microsoft.com/office/officeart/2005/8/colors/accent6_2" csCatId="accent6" phldr="1"/>
      <dgm:spPr/>
    </dgm:pt>
    <dgm:pt modelId="{76CDDFA1-0B41-1A4C-859E-6F77E5CCF222}">
      <dgm:prSet phldrT="[Text]"/>
      <dgm:spPr/>
      <dgm:t>
        <a:bodyPr/>
        <a:lstStyle/>
        <a:p>
          <a:r>
            <a:rPr lang="sr-Cyrl-RS"/>
            <a:t>КОМПЛЕКСНА</a:t>
          </a:r>
          <a:endParaRPr lang="en-US"/>
        </a:p>
      </dgm:t>
    </dgm:pt>
    <dgm:pt modelId="{B20AB8BF-B1FC-9546-9C7D-BBD2F1875B9F}" type="parTrans" cxnId="{64E70706-2CD1-6B48-8684-3057B0F8EBA8}">
      <dgm:prSet/>
      <dgm:spPr/>
      <dgm:t>
        <a:bodyPr/>
        <a:lstStyle/>
        <a:p>
          <a:endParaRPr lang="en-US"/>
        </a:p>
      </dgm:t>
    </dgm:pt>
    <dgm:pt modelId="{4AA02D35-310B-7646-A4EA-D0666B4342F9}" type="sibTrans" cxnId="{64E70706-2CD1-6B48-8684-3057B0F8EBA8}">
      <dgm:prSet/>
      <dgm:spPr/>
      <dgm:t>
        <a:bodyPr/>
        <a:lstStyle/>
        <a:p>
          <a:endParaRPr lang="en-US"/>
        </a:p>
      </dgm:t>
    </dgm:pt>
    <dgm:pt modelId="{0F0D7A66-D41C-7544-B6C1-7C4EAFC88061}">
      <dgm:prSet phldrT="[Text]"/>
      <dgm:spPr/>
      <dgm:t>
        <a:bodyPr/>
        <a:lstStyle/>
        <a:p>
          <a:r>
            <a:rPr lang="sr-Cyrl-RS"/>
            <a:t>АМБИЦИОЗНА</a:t>
          </a:r>
          <a:endParaRPr lang="en-US"/>
        </a:p>
      </dgm:t>
    </dgm:pt>
    <dgm:pt modelId="{E57ED65C-A56A-5244-A0A7-251723FC93BD}" type="parTrans" cxnId="{85665735-25EC-5F4D-ACD5-73F485B12155}">
      <dgm:prSet/>
      <dgm:spPr/>
      <dgm:t>
        <a:bodyPr/>
        <a:lstStyle/>
        <a:p>
          <a:endParaRPr lang="en-US"/>
        </a:p>
      </dgm:t>
    </dgm:pt>
    <dgm:pt modelId="{B15A2E40-CF2E-2F4C-8BAD-D00DE57979E8}" type="sibTrans" cxnId="{85665735-25EC-5F4D-ACD5-73F485B12155}">
      <dgm:prSet/>
      <dgm:spPr/>
      <dgm:t>
        <a:bodyPr/>
        <a:lstStyle/>
        <a:p>
          <a:endParaRPr lang="en-US"/>
        </a:p>
      </dgm:t>
    </dgm:pt>
    <dgm:pt modelId="{A265EDCA-3005-5243-8A86-B63EC7ECF4E5}">
      <dgm:prSet phldrT="[Text]"/>
      <dgm:spPr/>
      <dgm:t>
        <a:bodyPr/>
        <a:lstStyle/>
        <a:p>
          <a:r>
            <a:rPr lang="sr-Cyrl-RS"/>
            <a:t>РЕВИДИРАНА У СКЛАДУ С НАУКОМ</a:t>
          </a:r>
          <a:endParaRPr lang="en-US"/>
        </a:p>
      </dgm:t>
    </dgm:pt>
    <dgm:pt modelId="{A7E32318-A046-C74E-8C1F-AC58A7EF80FE}" type="parTrans" cxnId="{D677055E-4B34-3841-B187-2DF7EE20F68B}">
      <dgm:prSet/>
      <dgm:spPr/>
      <dgm:t>
        <a:bodyPr/>
        <a:lstStyle/>
        <a:p>
          <a:endParaRPr lang="en-US"/>
        </a:p>
      </dgm:t>
    </dgm:pt>
    <dgm:pt modelId="{A1158402-3553-D844-BBA5-16BA05E744CC}" type="sibTrans" cxnId="{D677055E-4B34-3841-B187-2DF7EE20F68B}">
      <dgm:prSet/>
      <dgm:spPr/>
      <dgm:t>
        <a:bodyPr/>
        <a:lstStyle/>
        <a:p>
          <a:endParaRPr lang="en-US"/>
        </a:p>
      </dgm:t>
    </dgm:pt>
    <dgm:pt modelId="{1E20443F-3B2F-F646-B4E8-72364F105538}" type="pres">
      <dgm:prSet presAssocID="{8CA63371-55E1-3443-859B-C0FEAD2E165C}" presName="CompostProcess" presStyleCnt="0">
        <dgm:presLayoutVars>
          <dgm:dir/>
          <dgm:resizeHandles val="exact"/>
        </dgm:presLayoutVars>
      </dgm:prSet>
      <dgm:spPr/>
    </dgm:pt>
    <dgm:pt modelId="{103B5FC6-86D6-DC4D-A707-29B543695DAE}" type="pres">
      <dgm:prSet presAssocID="{8CA63371-55E1-3443-859B-C0FEAD2E165C}" presName="arrow" presStyleLbl="bgShp" presStyleIdx="0" presStyleCnt="1"/>
      <dgm:spPr/>
    </dgm:pt>
    <dgm:pt modelId="{7CCBFE6E-F964-CE4A-9D7C-A8E46A95581A}" type="pres">
      <dgm:prSet presAssocID="{8CA63371-55E1-3443-859B-C0FEAD2E165C}" presName="linearProcess" presStyleCnt="0"/>
      <dgm:spPr/>
    </dgm:pt>
    <dgm:pt modelId="{590DF5CB-8C03-5142-AF4B-8531615089FF}" type="pres">
      <dgm:prSet presAssocID="{76CDDFA1-0B41-1A4C-859E-6F77E5CCF222}" presName="textNode" presStyleLbl="node1" presStyleIdx="0" presStyleCnt="3">
        <dgm:presLayoutVars>
          <dgm:bulletEnabled val="1"/>
        </dgm:presLayoutVars>
      </dgm:prSet>
      <dgm:spPr/>
    </dgm:pt>
    <dgm:pt modelId="{AC9ACB46-5707-5945-966C-9B6816E382EF}" type="pres">
      <dgm:prSet presAssocID="{4AA02D35-310B-7646-A4EA-D0666B4342F9}" presName="sibTrans" presStyleCnt="0"/>
      <dgm:spPr/>
    </dgm:pt>
    <dgm:pt modelId="{3FB355ED-00D6-8E4B-9F4D-6464E4BBCA33}" type="pres">
      <dgm:prSet presAssocID="{0F0D7A66-D41C-7544-B6C1-7C4EAFC88061}" presName="textNode" presStyleLbl="node1" presStyleIdx="1" presStyleCnt="3">
        <dgm:presLayoutVars>
          <dgm:bulletEnabled val="1"/>
        </dgm:presLayoutVars>
      </dgm:prSet>
      <dgm:spPr/>
    </dgm:pt>
    <dgm:pt modelId="{16D5F04B-72D0-774A-BA12-AF7B5180050D}" type="pres">
      <dgm:prSet presAssocID="{B15A2E40-CF2E-2F4C-8BAD-D00DE57979E8}" presName="sibTrans" presStyleCnt="0"/>
      <dgm:spPr/>
    </dgm:pt>
    <dgm:pt modelId="{F46E678D-2DDB-3B4F-96AC-16B08154A840}" type="pres">
      <dgm:prSet presAssocID="{A265EDCA-3005-5243-8A86-B63EC7ECF4E5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64E70706-2CD1-6B48-8684-3057B0F8EBA8}" srcId="{8CA63371-55E1-3443-859B-C0FEAD2E165C}" destId="{76CDDFA1-0B41-1A4C-859E-6F77E5CCF222}" srcOrd="0" destOrd="0" parTransId="{B20AB8BF-B1FC-9546-9C7D-BBD2F1875B9F}" sibTransId="{4AA02D35-310B-7646-A4EA-D0666B4342F9}"/>
    <dgm:cxn modelId="{85665735-25EC-5F4D-ACD5-73F485B12155}" srcId="{8CA63371-55E1-3443-859B-C0FEAD2E165C}" destId="{0F0D7A66-D41C-7544-B6C1-7C4EAFC88061}" srcOrd="1" destOrd="0" parTransId="{E57ED65C-A56A-5244-A0A7-251723FC93BD}" sibTransId="{B15A2E40-CF2E-2F4C-8BAD-D00DE57979E8}"/>
    <dgm:cxn modelId="{D677055E-4B34-3841-B187-2DF7EE20F68B}" srcId="{8CA63371-55E1-3443-859B-C0FEAD2E165C}" destId="{A265EDCA-3005-5243-8A86-B63EC7ECF4E5}" srcOrd="2" destOrd="0" parTransId="{A7E32318-A046-C74E-8C1F-AC58A7EF80FE}" sibTransId="{A1158402-3553-D844-BBA5-16BA05E744CC}"/>
    <dgm:cxn modelId="{F2861C6E-3A91-4D4C-B59C-719A202B33EF}" type="presOf" srcId="{8CA63371-55E1-3443-859B-C0FEAD2E165C}" destId="{1E20443F-3B2F-F646-B4E8-72364F105538}" srcOrd="0" destOrd="0" presId="urn:microsoft.com/office/officeart/2005/8/layout/hProcess9"/>
    <dgm:cxn modelId="{2629A59B-D51C-A940-A1E2-9AB24EAC1236}" type="presOf" srcId="{0F0D7A66-D41C-7544-B6C1-7C4EAFC88061}" destId="{3FB355ED-00D6-8E4B-9F4D-6464E4BBCA33}" srcOrd="0" destOrd="0" presId="urn:microsoft.com/office/officeart/2005/8/layout/hProcess9"/>
    <dgm:cxn modelId="{7935BFC3-3647-6B46-94A2-6A2219E8A7D7}" type="presOf" srcId="{76CDDFA1-0B41-1A4C-859E-6F77E5CCF222}" destId="{590DF5CB-8C03-5142-AF4B-8531615089FF}" srcOrd="0" destOrd="0" presId="urn:microsoft.com/office/officeart/2005/8/layout/hProcess9"/>
    <dgm:cxn modelId="{7CF7B6F8-B9BD-C143-8398-C5AB879399B9}" type="presOf" srcId="{A265EDCA-3005-5243-8A86-B63EC7ECF4E5}" destId="{F46E678D-2DDB-3B4F-96AC-16B08154A840}" srcOrd="0" destOrd="0" presId="urn:microsoft.com/office/officeart/2005/8/layout/hProcess9"/>
    <dgm:cxn modelId="{659A4BCC-93B1-344F-B496-FB1FD2115C1D}" type="presParOf" srcId="{1E20443F-3B2F-F646-B4E8-72364F105538}" destId="{103B5FC6-86D6-DC4D-A707-29B543695DAE}" srcOrd="0" destOrd="0" presId="urn:microsoft.com/office/officeart/2005/8/layout/hProcess9"/>
    <dgm:cxn modelId="{07FCE144-209E-A246-B429-65A11A6CFF8E}" type="presParOf" srcId="{1E20443F-3B2F-F646-B4E8-72364F105538}" destId="{7CCBFE6E-F964-CE4A-9D7C-A8E46A95581A}" srcOrd="1" destOrd="0" presId="urn:microsoft.com/office/officeart/2005/8/layout/hProcess9"/>
    <dgm:cxn modelId="{C07C515B-FBF6-C047-9973-E9C81CDFB3CE}" type="presParOf" srcId="{7CCBFE6E-F964-CE4A-9D7C-A8E46A95581A}" destId="{590DF5CB-8C03-5142-AF4B-8531615089FF}" srcOrd="0" destOrd="0" presId="urn:microsoft.com/office/officeart/2005/8/layout/hProcess9"/>
    <dgm:cxn modelId="{AA6D5C68-2576-4E4B-9FF6-4E7CACEBC3F5}" type="presParOf" srcId="{7CCBFE6E-F964-CE4A-9D7C-A8E46A95581A}" destId="{AC9ACB46-5707-5945-966C-9B6816E382EF}" srcOrd="1" destOrd="0" presId="urn:microsoft.com/office/officeart/2005/8/layout/hProcess9"/>
    <dgm:cxn modelId="{4F022294-DEA8-804C-A18D-DF732BD2E33C}" type="presParOf" srcId="{7CCBFE6E-F964-CE4A-9D7C-A8E46A95581A}" destId="{3FB355ED-00D6-8E4B-9F4D-6464E4BBCA33}" srcOrd="2" destOrd="0" presId="urn:microsoft.com/office/officeart/2005/8/layout/hProcess9"/>
    <dgm:cxn modelId="{9BCC8F31-0400-9041-9DEE-3CEA73258F93}" type="presParOf" srcId="{7CCBFE6E-F964-CE4A-9D7C-A8E46A95581A}" destId="{16D5F04B-72D0-774A-BA12-AF7B5180050D}" srcOrd="3" destOrd="0" presId="urn:microsoft.com/office/officeart/2005/8/layout/hProcess9"/>
    <dgm:cxn modelId="{0B048C9F-66AF-114D-9208-03086FFC38E0}" type="presParOf" srcId="{7CCBFE6E-F964-CE4A-9D7C-A8E46A95581A}" destId="{F46E678D-2DDB-3B4F-96AC-16B08154A84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780155-8769-A449-B080-AAC02BEFD6F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D52F5A-8CF7-1240-A4F1-983EA71C4D0C}">
      <dgm:prSet phldrT="[Text]"/>
      <dgm:spPr/>
      <dgm:t>
        <a:bodyPr/>
        <a:lstStyle/>
        <a:p>
          <a:r>
            <a:rPr lang="sr-Cyrl-RS"/>
            <a:t>Националне емисије</a:t>
          </a:r>
          <a:endParaRPr lang="en-US"/>
        </a:p>
      </dgm:t>
    </dgm:pt>
    <dgm:pt modelId="{8A9CD1EC-107F-234F-9513-8D7A44EAD1D3}" type="parTrans" cxnId="{5BFC994B-22C8-8548-ABE2-D66FA19737E4}">
      <dgm:prSet/>
      <dgm:spPr/>
      <dgm:t>
        <a:bodyPr/>
        <a:lstStyle/>
        <a:p>
          <a:endParaRPr lang="en-US"/>
        </a:p>
      </dgm:t>
    </dgm:pt>
    <dgm:pt modelId="{533E1A34-476D-B842-9E7E-FA5DBBD19285}" type="sibTrans" cxnId="{5BFC994B-22C8-8548-ABE2-D66FA19737E4}">
      <dgm:prSet/>
      <dgm:spPr/>
      <dgm:t>
        <a:bodyPr/>
        <a:lstStyle/>
        <a:p>
          <a:endParaRPr lang="en-US"/>
        </a:p>
      </dgm:t>
    </dgm:pt>
    <dgm:pt modelId="{CBD51870-6406-124F-AAA7-E5A61EAE4FEF}">
      <dgm:prSet phldrT="[Text]"/>
      <dgm:spPr/>
      <dgm:t>
        <a:bodyPr/>
        <a:lstStyle/>
        <a:p>
          <a:r>
            <a:rPr lang="sr-Cyrl-RS"/>
            <a:t>Директива о граничним вредностима националних емисија </a:t>
          </a:r>
          <a:endParaRPr lang="en-US"/>
        </a:p>
      </dgm:t>
    </dgm:pt>
    <dgm:pt modelId="{1132E2A0-2EFE-C748-92D6-690DD13E8CDD}" type="parTrans" cxnId="{348857DC-C5A8-BB41-89B2-471C6082ED04}">
      <dgm:prSet/>
      <dgm:spPr/>
      <dgm:t>
        <a:bodyPr/>
        <a:lstStyle/>
        <a:p>
          <a:endParaRPr lang="en-US"/>
        </a:p>
      </dgm:t>
    </dgm:pt>
    <dgm:pt modelId="{2A342C97-9D1F-6A45-BC3E-DBF0EE45F305}" type="sibTrans" cxnId="{348857DC-C5A8-BB41-89B2-471C6082ED04}">
      <dgm:prSet/>
      <dgm:spPr/>
      <dgm:t>
        <a:bodyPr/>
        <a:lstStyle/>
        <a:p>
          <a:endParaRPr lang="en-US"/>
        </a:p>
      </dgm:t>
    </dgm:pt>
    <dgm:pt modelId="{27DE00AA-887B-6442-885C-B346B788680D}">
      <dgm:prSet phldrT="[Text]"/>
      <dgm:spPr/>
      <dgm:t>
        <a:bodyPr/>
        <a:lstStyle/>
        <a:p>
          <a:r>
            <a:rPr lang="sr-Cyrl-RS"/>
            <a:t>Национални план контроле загађења ваздуха</a:t>
          </a:r>
          <a:endParaRPr lang="en-US"/>
        </a:p>
      </dgm:t>
    </dgm:pt>
    <dgm:pt modelId="{C91637FB-7D0F-1742-A686-4C577E615682}" type="parTrans" cxnId="{9783CCE0-1C8C-0E40-82B9-C3FA4F2C9DAE}">
      <dgm:prSet/>
      <dgm:spPr/>
      <dgm:t>
        <a:bodyPr/>
        <a:lstStyle/>
        <a:p>
          <a:endParaRPr lang="en-US"/>
        </a:p>
      </dgm:t>
    </dgm:pt>
    <dgm:pt modelId="{FA4F84CE-8E6D-5548-AFAD-9E5862536659}" type="sibTrans" cxnId="{9783CCE0-1C8C-0E40-82B9-C3FA4F2C9DAE}">
      <dgm:prSet/>
      <dgm:spPr/>
      <dgm:t>
        <a:bodyPr/>
        <a:lstStyle/>
        <a:p>
          <a:endParaRPr lang="en-US"/>
        </a:p>
      </dgm:t>
    </dgm:pt>
    <dgm:pt modelId="{1824C36A-BF02-7C4E-AC78-7DA136DB60DB}">
      <dgm:prSet phldrT="[Text]"/>
      <dgm:spPr/>
      <dgm:t>
        <a:bodyPr/>
        <a:lstStyle/>
        <a:p>
          <a:r>
            <a:rPr lang="sr-Cyrl-RS"/>
            <a:t>Индустријска постројења</a:t>
          </a:r>
          <a:endParaRPr lang="en-US"/>
        </a:p>
      </dgm:t>
    </dgm:pt>
    <dgm:pt modelId="{775D894B-44FE-A246-91EA-76EF6DCDEDE8}" type="parTrans" cxnId="{3C43F589-DFE1-474D-88B3-3DE84C7C443C}">
      <dgm:prSet/>
      <dgm:spPr/>
      <dgm:t>
        <a:bodyPr/>
        <a:lstStyle/>
        <a:p>
          <a:endParaRPr lang="en-US"/>
        </a:p>
      </dgm:t>
    </dgm:pt>
    <dgm:pt modelId="{93269BC4-DF3F-1F4B-9050-11FAF83A557A}" type="sibTrans" cxnId="{3C43F589-DFE1-474D-88B3-3DE84C7C443C}">
      <dgm:prSet/>
      <dgm:spPr/>
      <dgm:t>
        <a:bodyPr/>
        <a:lstStyle/>
        <a:p>
          <a:endParaRPr lang="en-US"/>
        </a:p>
      </dgm:t>
    </dgm:pt>
    <dgm:pt modelId="{75325293-E8CE-5442-98C6-1EE187B85876}">
      <dgm:prSet phldrT="[Text]"/>
      <dgm:spPr/>
      <dgm:t>
        <a:bodyPr/>
        <a:lstStyle/>
        <a:p>
          <a:r>
            <a:rPr lang="sr-Cyrl-RS"/>
            <a:t>Директива о индустријским емисијама </a:t>
          </a:r>
          <a:endParaRPr lang="en-US"/>
        </a:p>
      </dgm:t>
    </dgm:pt>
    <dgm:pt modelId="{0C1004F6-4E4A-2942-A11A-B860FB3E7F78}" type="parTrans" cxnId="{EF50FC3F-F2E1-7542-B032-CF610DDB9DBD}">
      <dgm:prSet/>
      <dgm:spPr/>
      <dgm:t>
        <a:bodyPr/>
        <a:lstStyle/>
        <a:p>
          <a:endParaRPr lang="en-US"/>
        </a:p>
      </dgm:t>
    </dgm:pt>
    <dgm:pt modelId="{D1573972-20A4-864F-8442-2C30EF4782DF}" type="sibTrans" cxnId="{EF50FC3F-F2E1-7542-B032-CF610DDB9DBD}">
      <dgm:prSet/>
      <dgm:spPr/>
      <dgm:t>
        <a:bodyPr/>
        <a:lstStyle/>
        <a:p>
          <a:endParaRPr lang="en-US"/>
        </a:p>
      </dgm:t>
    </dgm:pt>
    <dgm:pt modelId="{C4489AD6-2287-B446-BDB4-EC2A572BB855}">
      <dgm:prSet phldrT="[Text]"/>
      <dgm:spPr/>
      <dgm:t>
        <a:bodyPr/>
        <a:lstStyle/>
        <a:p>
          <a:r>
            <a:rPr lang="sr-Cyrl-RS"/>
            <a:t>Директива о средњим ложиштима </a:t>
          </a:r>
          <a:endParaRPr lang="en-US"/>
        </a:p>
      </dgm:t>
    </dgm:pt>
    <dgm:pt modelId="{113BA1AF-E286-794C-BC30-B8991C94623E}" type="parTrans" cxnId="{1848F162-5A45-404A-9350-CE8A6D28BA3D}">
      <dgm:prSet/>
      <dgm:spPr/>
      <dgm:t>
        <a:bodyPr/>
        <a:lstStyle/>
        <a:p>
          <a:endParaRPr lang="en-US"/>
        </a:p>
      </dgm:t>
    </dgm:pt>
    <dgm:pt modelId="{411D5797-4A4A-1346-8865-F104BCB0236D}" type="sibTrans" cxnId="{1848F162-5A45-404A-9350-CE8A6D28BA3D}">
      <dgm:prSet/>
      <dgm:spPr/>
      <dgm:t>
        <a:bodyPr/>
        <a:lstStyle/>
        <a:p>
          <a:endParaRPr lang="en-US"/>
        </a:p>
      </dgm:t>
    </dgm:pt>
    <dgm:pt modelId="{3B4433C8-077F-034B-A5EC-619E9ABEA1FD}">
      <dgm:prSet phldrT="[Text]"/>
      <dgm:spPr/>
      <dgm:t>
        <a:bodyPr/>
        <a:lstStyle/>
        <a:p>
          <a:r>
            <a:rPr lang="sr-Cyrl-RS"/>
            <a:t>Стандарди производа </a:t>
          </a:r>
          <a:endParaRPr lang="en-US"/>
        </a:p>
      </dgm:t>
    </dgm:pt>
    <dgm:pt modelId="{08802E86-6F99-074E-BE92-F293B5837490}" type="parTrans" cxnId="{2B41365A-C21F-084B-A601-9698E031821A}">
      <dgm:prSet/>
      <dgm:spPr/>
      <dgm:t>
        <a:bodyPr/>
        <a:lstStyle/>
        <a:p>
          <a:endParaRPr lang="en-US"/>
        </a:p>
      </dgm:t>
    </dgm:pt>
    <dgm:pt modelId="{692E9DFF-8D24-4D41-A562-EEEC793AE22E}" type="sibTrans" cxnId="{2B41365A-C21F-084B-A601-9698E031821A}">
      <dgm:prSet/>
      <dgm:spPr/>
      <dgm:t>
        <a:bodyPr/>
        <a:lstStyle/>
        <a:p>
          <a:endParaRPr lang="en-US"/>
        </a:p>
      </dgm:t>
    </dgm:pt>
    <dgm:pt modelId="{F1B96B71-BCDD-BB48-819F-07F0129E740F}">
      <dgm:prSet phldrT="[Text]"/>
      <dgm:spPr/>
      <dgm:t>
        <a:bodyPr/>
        <a:lstStyle/>
        <a:p>
          <a:r>
            <a:rPr lang="sr-Cyrl-RS"/>
            <a:t>Регулатива о грађевинским производима</a:t>
          </a:r>
          <a:endParaRPr lang="en-US"/>
        </a:p>
      </dgm:t>
    </dgm:pt>
    <dgm:pt modelId="{2144C693-7AB8-364B-8B43-3C63A91567B8}" type="parTrans" cxnId="{39E3133D-1915-854B-9341-26E751E2F2ED}">
      <dgm:prSet/>
      <dgm:spPr/>
      <dgm:t>
        <a:bodyPr/>
        <a:lstStyle/>
        <a:p>
          <a:endParaRPr lang="en-US"/>
        </a:p>
      </dgm:t>
    </dgm:pt>
    <dgm:pt modelId="{362CD65E-386E-3840-A379-E651703288D0}" type="sibTrans" cxnId="{39E3133D-1915-854B-9341-26E751E2F2ED}">
      <dgm:prSet/>
      <dgm:spPr/>
      <dgm:t>
        <a:bodyPr/>
        <a:lstStyle/>
        <a:p>
          <a:endParaRPr lang="en-US"/>
        </a:p>
      </dgm:t>
    </dgm:pt>
    <dgm:pt modelId="{79F69208-B745-4241-AF5F-8CE78B35B55B}">
      <dgm:prSet phldrT="[Text]"/>
      <dgm:spPr/>
      <dgm:t>
        <a:bodyPr/>
        <a:lstStyle/>
        <a:p>
          <a:r>
            <a:rPr lang="sr-Cyrl-RS"/>
            <a:t>Еко дизајн директива</a:t>
          </a:r>
          <a:endParaRPr lang="en-US"/>
        </a:p>
      </dgm:t>
    </dgm:pt>
    <dgm:pt modelId="{508BC256-6F25-554B-A177-2015358CE6E8}" type="parTrans" cxnId="{DD7E0457-AFC2-3E4A-BE19-972CD38A6D3D}">
      <dgm:prSet/>
      <dgm:spPr/>
      <dgm:t>
        <a:bodyPr/>
        <a:lstStyle/>
        <a:p>
          <a:endParaRPr lang="en-US"/>
        </a:p>
      </dgm:t>
    </dgm:pt>
    <dgm:pt modelId="{E8313A65-5CDB-8F48-9572-B063E31AC180}" type="sibTrans" cxnId="{DD7E0457-AFC2-3E4A-BE19-972CD38A6D3D}">
      <dgm:prSet/>
      <dgm:spPr/>
      <dgm:t>
        <a:bodyPr/>
        <a:lstStyle/>
        <a:p>
          <a:endParaRPr lang="en-US"/>
        </a:p>
      </dgm:t>
    </dgm:pt>
    <dgm:pt modelId="{3CE53965-3E8A-AF45-A9B7-D4591EC7142A}">
      <dgm:prSet phldrT="[Text]"/>
      <dgm:spPr/>
      <dgm:t>
        <a:bodyPr/>
        <a:lstStyle/>
        <a:p>
          <a:r>
            <a:rPr lang="sr-Cyrl-RS"/>
            <a:t>Директива о великим ложиштима</a:t>
          </a:r>
          <a:endParaRPr lang="en-US"/>
        </a:p>
      </dgm:t>
    </dgm:pt>
    <dgm:pt modelId="{9995F086-F9C0-A342-A0BB-777D32784B57}" type="parTrans" cxnId="{C9A89E80-9FC7-8D43-8D13-967012495B6A}">
      <dgm:prSet/>
      <dgm:spPr/>
      <dgm:t>
        <a:bodyPr/>
        <a:lstStyle/>
        <a:p>
          <a:endParaRPr lang="en-US"/>
        </a:p>
      </dgm:t>
    </dgm:pt>
    <dgm:pt modelId="{CDA32FBC-235C-A449-9186-8F55E83A9C62}" type="sibTrans" cxnId="{C9A89E80-9FC7-8D43-8D13-967012495B6A}">
      <dgm:prSet/>
      <dgm:spPr/>
      <dgm:t>
        <a:bodyPr/>
        <a:lstStyle/>
        <a:p>
          <a:endParaRPr lang="en-US"/>
        </a:p>
      </dgm:t>
    </dgm:pt>
    <dgm:pt modelId="{6978C8EB-17E1-CB43-BA20-81C3D7644DD6}">
      <dgm:prSet phldrT="[Text]"/>
      <dgm:spPr/>
      <dgm:t>
        <a:bodyPr/>
        <a:lstStyle/>
        <a:p>
          <a:endParaRPr lang="en-US"/>
        </a:p>
      </dgm:t>
    </dgm:pt>
    <dgm:pt modelId="{5DF78F18-965B-554F-9063-CDD2CF685EF7}" type="parTrans" cxnId="{4E06C525-9D30-2545-8DB6-58BF7A933862}">
      <dgm:prSet/>
      <dgm:spPr/>
      <dgm:t>
        <a:bodyPr/>
        <a:lstStyle/>
        <a:p>
          <a:endParaRPr lang="en-US"/>
        </a:p>
      </dgm:t>
    </dgm:pt>
    <dgm:pt modelId="{5FF4499A-5808-5E49-A334-16EE87D2DC89}" type="sibTrans" cxnId="{4E06C525-9D30-2545-8DB6-58BF7A933862}">
      <dgm:prSet/>
      <dgm:spPr/>
      <dgm:t>
        <a:bodyPr/>
        <a:lstStyle/>
        <a:p>
          <a:endParaRPr lang="en-US"/>
        </a:p>
      </dgm:t>
    </dgm:pt>
    <dgm:pt modelId="{CEACEBB3-53A2-A142-8643-100CF2B22087}">
      <dgm:prSet phldrT="[Text]"/>
      <dgm:spPr/>
      <dgm:t>
        <a:bodyPr/>
        <a:lstStyle/>
        <a:p>
          <a:r>
            <a:rPr lang="sr-Cyrl-RS"/>
            <a:t>Локални план управљања квалитетом ваздуха</a:t>
          </a:r>
          <a:endParaRPr lang="en-US"/>
        </a:p>
      </dgm:t>
    </dgm:pt>
    <dgm:pt modelId="{BF13FF6D-B8F7-CD49-97A3-8CDE8DCF9874}" type="parTrans" cxnId="{2F7F4745-CC50-B74D-9521-711C616891DB}">
      <dgm:prSet/>
      <dgm:spPr/>
      <dgm:t>
        <a:bodyPr/>
        <a:lstStyle/>
        <a:p>
          <a:endParaRPr lang="en-US"/>
        </a:p>
      </dgm:t>
    </dgm:pt>
    <dgm:pt modelId="{2FC7C984-1B1D-B446-82C3-DF4629E61589}" type="sibTrans" cxnId="{2F7F4745-CC50-B74D-9521-711C616891DB}">
      <dgm:prSet/>
      <dgm:spPr/>
      <dgm:t>
        <a:bodyPr/>
        <a:lstStyle/>
        <a:p>
          <a:endParaRPr lang="en-US"/>
        </a:p>
      </dgm:t>
    </dgm:pt>
    <dgm:pt modelId="{0889BECA-67DF-9844-9CC1-0569A9CB1ABE}" type="pres">
      <dgm:prSet presAssocID="{1A780155-8769-A449-B080-AAC02BEFD6F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C53183D1-FD15-DA47-8515-1D47484D29C5}" type="pres">
      <dgm:prSet presAssocID="{F6D52F5A-8CF7-1240-A4F1-983EA71C4D0C}" presName="circle1" presStyleLbl="node1" presStyleIdx="0" presStyleCnt="3"/>
      <dgm:spPr/>
    </dgm:pt>
    <dgm:pt modelId="{027AEDF6-77F8-004A-BE98-237E5E11254E}" type="pres">
      <dgm:prSet presAssocID="{F6D52F5A-8CF7-1240-A4F1-983EA71C4D0C}" presName="space" presStyleCnt="0"/>
      <dgm:spPr/>
    </dgm:pt>
    <dgm:pt modelId="{EF996354-40D0-844D-9711-27EBD6C09A16}" type="pres">
      <dgm:prSet presAssocID="{F6D52F5A-8CF7-1240-A4F1-983EA71C4D0C}" presName="rect1" presStyleLbl="alignAcc1" presStyleIdx="0" presStyleCnt="3"/>
      <dgm:spPr/>
    </dgm:pt>
    <dgm:pt modelId="{988C764C-4EBA-7E41-9273-617B155A0039}" type="pres">
      <dgm:prSet presAssocID="{1824C36A-BF02-7C4E-AC78-7DA136DB60DB}" presName="vertSpace2" presStyleLbl="node1" presStyleIdx="0" presStyleCnt="3"/>
      <dgm:spPr/>
    </dgm:pt>
    <dgm:pt modelId="{C1F1D312-3E88-EA44-B39A-ADC4B76F1ED0}" type="pres">
      <dgm:prSet presAssocID="{1824C36A-BF02-7C4E-AC78-7DA136DB60DB}" presName="circle2" presStyleLbl="node1" presStyleIdx="1" presStyleCnt="3"/>
      <dgm:spPr/>
    </dgm:pt>
    <dgm:pt modelId="{FC655FA6-FDB7-F643-8BAA-E00AB7C9BE41}" type="pres">
      <dgm:prSet presAssocID="{1824C36A-BF02-7C4E-AC78-7DA136DB60DB}" presName="rect2" presStyleLbl="alignAcc1" presStyleIdx="1" presStyleCnt="3"/>
      <dgm:spPr/>
    </dgm:pt>
    <dgm:pt modelId="{85D26E9B-8943-3D4B-996D-E5A789CBD8C4}" type="pres">
      <dgm:prSet presAssocID="{3B4433C8-077F-034B-A5EC-619E9ABEA1FD}" presName="vertSpace3" presStyleLbl="node1" presStyleIdx="1" presStyleCnt="3"/>
      <dgm:spPr/>
    </dgm:pt>
    <dgm:pt modelId="{A7C54F88-0D59-B540-931D-01ADA913A15C}" type="pres">
      <dgm:prSet presAssocID="{3B4433C8-077F-034B-A5EC-619E9ABEA1FD}" presName="circle3" presStyleLbl="node1" presStyleIdx="2" presStyleCnt="3"/>
      <dgm:spPr/>
    </dgm:pt>
    <dgm:pt modelId="{0EB29EE9-2053-144F-AA64-0B32ED2188C4}" type="pres">
      <dgm:prSet presAssocID="{3B4433C8-077F-034B-A5EC-619E9ABEA1FD}" presName="rect3" presStyleLbl="alignAcc1" presStyleIdx="2" presStyleCnt="3"/>
      <dgm:spPr/>
    </dgm:pt>
    <dgm:pt modelId="{AEAFEB28-198A-7440-BE38-911B86E43389}" type="pres">
      <dgm:prSet presAssocID="{F6D52F5A-8CF7-1240-A4F1-983EA71C4D0C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0B4FDFCC-4C03-084B-AE95-E311103CC608}" type="pres">
      <dgm:prSet presAssocID="{F6D52F5A-8CF7-1240-A4F1-983EA71C4D0C}" presName="rect1ChTx" presStyleLbl="alignAcc1" presStyleIdx="2" presStyleCnt="3">
        <dgm:presLayoutVars>
          <dgm:bulletEnabled val="1"/>
        </dgm:presLayoutVars>
      </dgm:prSet>
      <dgm:spPr/>
    </dgm:pt>
    <dgm:pt modelId="{B582302D-A332-F04B-9AED-6203C68BEE45}" type="pres">
      <dgm:prSet presAssocID="{1824C36A-BF02-7C4E-AC78-7DA136DB60DB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31F035F0-7356-B447-B92C-9EB082E9A7B1}" type="pres">
      <dgm:prSet presAssocID="{1824C36A-BF02-7C4E-AC78-7DA136DB60DB}" presName="rect2ChTx" presStyleLbl="alignAcc1" presStyleIdx="2" presStyleCnt="3">
        <dgm:presLayoutVars>
          <dgm:bulletEnabled val="1"/>
        </dgm:presLayoutVars>
      </dgm:prSet>
      <dgm:spPr/>
    </dgm:pt>
    <dgm:pt modelId="{8F0EC4DA-99C5-E845-AE1C-0227ADAF785D}" type="pres">
      <dgm:prSet presAssocID="{3B4433C8-077F-034B-A5EC-619E9ABEA1FD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C60B3A18-664B-294E-BDD4-0F30284C5B4B}" type="pres">
      <dgm:prSet presAssocID="{3B4433C8-077F-034B-A5EC-619E9ABEA1FD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75C59400-7E31-7148-A412-6F768CDAB1D6}" type="presOf" srcId="{CEACEBB3-53A2-A142-8643-100CF2B22087}" destId="{0B4FDFCC-4C03-084B-AE95-E311103CC608}" srcOrd="0" destOrd="2" presId="urn:microsoft.com/office/officeart/2005/8/layout/target3"/>
    <dgm:cxn modelId="{211DEF1E-3E3B-4E4E-B5CC-387B325CF1BA}" type="presOf" srcId="{6978C8EB-17E1-CB43-BA20-81C3D7644DD6}" destId="{0B4FDFCC-4C03-084B-AE95-E311103CC608}" srcOrd="0" destOrd="3" presId="urn:microsoft.com/office/officeart/2005/8/layout/target3"/>
    <dgm:cxn modelId="{4E06C525-9D30-2545-8DB6-58BF7A933862}" srcId="{F6D52F5A-8CF7-1240-A4F1-983EA71C4D0C}" destId="{6978C8EB-17E1-CB43-BA20-81C3D7644DD6}" srcOrd="3" destOrd="0" parTransId="{5DF78F18-965B-554F-9063-CDD2CF685EF7}" sibTransId="{5FF4499A-5808-5E49-A334-16EE87D2DC89}"/>
    <dgm:cxn modelId="{AE874138-AAC8-F643-A197-BAB182B5C1E4}" type="presOf" srcId="{1A780155-8769-A449-B080-AAC02BEFD6FC}" destId="{0889BECA-67DF-9844-9CC1-0569A9CB1ABE}" srcOrd="0" destOrd="0" presId="urn:microsoft.com/office/officeart/2005/8/layout/target3"/>
    <dgm:cxn modelId="{39E3133D-1915-854B-9341-26E751E2F2ED}" srcId="{3B4433C8-077F-034B-A5EC-619E9ABEA1FD}" destId="{F1B96B71-BCDD-BB48-819F-07F0129E740F}" srcOrd="0" destOrd="0" parTransId="{2144C693-7AB8-364B-8B43-3C63A91567B8}" sibTransId="{362CD65E-386E-3840-A379-E651703288D0}"/>
    <dgm:cxn modelId="{EF50FC3F-F2E1-7542-B032-CF610DDB9DBD}" srcId="{1824C36A-BF02-7C4E-AC78-7DA136DB60DB}" destId="{75325293-E8CE-5442-98C6-1EE187B85876}" srcOrd="0" destOrd="0" parTransId="{0C1004F6-4E4A-2942-A11A-B860FB3E7F78}" sibTransId="{D1573972-20A4-864F-8442-2C30EF4782DF}"/>
    <dgm:cxn modelId="{2F7F4745-CC50-B74D-9521-711C616891DB}" srcId="{F6D52F5A-8CF7-1240-A4F1-983EA71C4D0C}" destId="{CEACEBB3-53A2-A142-8643-100CF2B22087}" srcOrd="2" destOrd="0" parTransId="{BF13FF6D-B8F7-CD49-97A3-8CDE8DCF9874}" sibTransId="{2FC7C984-1B1D-B446-82C3-DF4629E61589}"/>
    <dgm:cxn modelId="{5BFC994B-22C8-8548-ABE2-D66FA19737E4}" srcId="{1A780155-8769-A449-B080-AAC02BEFD6FC}" destId="{F6D52F5A-8CF7-1240-A4F1-983EA71C4D0C}" srcOrd="0" destOrd="0" parTransId="{8A9CD1EC-107F-234F-9513-8D7A44EAD1D3}" sibTransId="{533E1A34-476D-B842-9E7E-FA5DBBD19285}"/>
    <dgm:cxn modelId="{E1D7F054-EF88-4F46-AF5F-CA30CF5CAD22}" type="presOf" srcId="{1824C36A-BF02-7C4E-AC78-7DA136DB60DB}" destId="{FC655FA6-FDB7-F643-8BAA-E00AB7C9BE41}" srcOrd="0" destOrd="0" presId="urn:microsoft.com/office/officeart/2005/8/layout/target3"/>
    <dgm:cxn modelId="{DD7E0457-AFC2-3E4A-BE19-972CD38A6D3D}" srcId="{3B4433C8-077F-034B-A5EC-619E9ABEA1FD}" destId="{79F69208-B745-4241-AF5F-8CE78B35B55B}" srcOrd="1" destOrd="0" parTransId="{508BC256-6F25-554B-A177-2015358CE6E8}" sibTransId="{E8313A65-5CDB-8F48-9572-B063E31AC180}"/>
    <dgm:cxn modelId="{A851A457-35F9-3541-B2F6-E5E90CBE52ED}" type="presOf" srcId="{75325293-E8CE-5442-98C6-1EE187B85876}" destId="{31F035F0-7356-B447-B92C-9EB082E9A7B1}" srcOrd="0" destOrd="0" presId="urn:microsoft.com/office/officeart/2005/8/layout/target3"/>
    <dgm:cxn modelId="{2B41365A-C21F-084B-A601-9698E031821A}" srcId="{1A780155-8769-A449-B080-AAC02BEFD6FC}" destId="{3B4433C8-077F-034B-A5EC-619E9ABEA1FD}" srcOrd="2" destOrd="0" parTransId="{08802E86-6F99-074E-BE92-F293B5837490}" sibTransId="{692E9DFF-8D24-4D41-A562-EEEC793AE22E}"/>
    <dgm:cxn modelId="{1848F162-5A45-404A-9350-CE8A6D28BA3D}" srcId="{1824C36A-BF02-7C4E-AC78-7DA136DB60DB}" destId="{C4489AD6-2287-B446-BDB4-EC2A572BB855}" srcOrd="2" destOrd="0" parTransId="{113BA1AF-E286-794C-BC30-B8991C94623E}" sibTransId="{411D5797-4A4A-1346-8865-F104BCB0236D}"/>
    <dgm:cxn modelId="{C4FBE066-C9D5-DF4A-9F13-5EF25524EC76}" type="presOf" srcId="{3CE53965-3E8A-AF45-A9B7-D4591EC7142A}" destId="{31F035F0-7356-B447-B92C-9EB082E9A7B1}" srcOrd="0" destOrd="1" presId="urn:microsoft.com/office/officeart/2005/8/layout/target3"/>
    <dgm:cxn modelId="{AC732371-691F-624F-B69A-840B7801B50A}" type="presOf" srcId="{F1B96B71-BCDD-BB48-819F-07F0129E740F}" destId="{C60B3A18-664B-294E-BDD4-0F30284C5B4B}" srcOrd="0" destOrd="0" presId="urn:microsoft.com/office/officeart/2005/8/layout/target3"/>
    <dgm:cxn modelId="{D30A0477-3AB0-B149-A2A4-26ACF4576E8A}" type="presOf" srcId="{1824C36A-BF02-7C4E-AC78-7DA136DB60DB}" destId="{B582302D-A332-F04B-9AED-6203C68BEE45}" srcOrd="1" destOrd="0" presId="urn:microsoft.com/office/officeart/2005/8/layout/target3"/>
    <dgm:cxn modelId="{345A097E-7B09-D14D-824D-5C5F53B85C41}" type="presOf" srcId="{CBD51870-6406-124F-AAA7-E5A61EAE4FEF}" destId="{0B4FDFCC-4C03-084B-AE95-E311103CC608}" srcOrd="0" destOrd="0" presId="urn:microsoft.com/office/officeart/2005/8/layout/target3"/>
    <dgm:cxn modelId="{CC56A27F-BDE0-C340-88C7-AFDA4C39EE18}" type="presOf" srcId="{F6D52F5A-8CF7-1240-A4F1-983EA71C4D0C}" destId="{AEAFEB28-198A-7440-BE38-911B86E43389}" srcOrd="1" destOrd="0" presId="urn:microsoft.com/office/officeart/2005/8/layout/target3"/>
    <dgm:cxn modelId="{C9A89E80-9FC7-8D43-8D13-967012495B6A}" srcId="{1824C36A-BF02-7C4E-AC78-7DA136DB60DB}" destId="{3CE53965-3E8A-AF45-A9B7-D4591EC7142A}" srcOrd="1" destOrd="0" parTransId="{9995F086-F9C0-A342-A0BB-777D32784B57}" sibTransId="{CDA32FBC-235C-A449-9186-8F55E83A9C62}"/>
    <dgm:cxn modelId="{3C43F589-DFE1-474D-88B3-3DE84C7C443C}" srcId="{1A780155-8769-A449-B080-AAC02BEFD6FC}" destId="{1824C36A-BF02-7C4E-AC78-7DA136DB60DB}" srcOrd="1" destOrd="0" parTransId="{775D894B-44FE-A246-91EA-76EF6DCDEDE8}" sibTransId="{93269BC4-DF3F-1F4B-9050-11FAF83A557A}"/>
    <dgm:cxn modelId="{FC5D4C93-670B-2C41-B8EA-3FC32FFEB145}" type="presOf" srcId="{79F69208-B745-4241-AF5F-8CE78B35B55B}" destId="{C60B3A18-664B-294E-BDD4-0F30284C5B4B}" srcOrd="0" destOrd="1" presId="urn:microsoft.com/office/officeart/2005/8/layout/target3"/>
    <dgm:cxn modelId="{82ECEBAC-99B7-7E48-B274-57F7F7984016}" type="presOf" srcId="{3B4433C8-077F-034B-A5EC-619E9ABEA1FD}" destId="{8F0EC4DA-99C5-E845-AE1C-0227ADAF785D}" srcOrd="1" destOrd="0" presId="urn:microsoft.com/office/officeart/2005/8/layout/target3"/>
    <dgm:cxn modelId="{5EE673D1-BD7A-F142-B605-45E259BDD5F4}" type="presOf" srcId="{3B4433C8-077F-034B-A5EC-619E9ABEA1FD}" destId="{0EB29EE9-2053-144F-AA64-0B32ED2188C4}" srcOrd="0" destOrd="0" presId="urn:microsoft.com/office/officeart/2005/8/layout/target3"/>
    <dgm:cxn modelId="{348857DC-C5A8-BB41-89B2-471C6082ED04}" srcId="{F6D52F5A-8CF7-1240-A4F1-983EA71C4D0C}" destId="{CBD51870-6406-124F-AAA7-E5A61EAE4FEF}" srcOrd="0" destOrd="0" parTransId="{1132E2A0-2EFE-C748-92D6-690DD13E8CDD}" sibTransId="{2A342C97-9D1F-6A45-BC3E-DBF0EE45F305}"/>
    <dgm:cxn modelId="{9783CCE0-1C8C-0E40-82B9-C3FA4F2C9DAE}" srcId="{F6D52F5A-8CF7-1240-A4F1-983EA71C4D0C}" destId="{27DE00AA-887B-6442-885C-B346B788680D}" srcOrd="1" destOrd="0" parTransId="{C91637FB-7D0F-1742-A686-4C577E615682}" sibTransId="{FA4F84CE-8E6D-5548-AFAD-9E5862536659}"/>
    <dgm:cxn modelId="{7F9608E1-BBA6-B643-9514-AED4E03C139F}" type="presOf" srcId="{C4489AD6-2287-B446-BDB4-EC2A572BB855}" destId="{31F035F0-7356-B447-B92C-9EB082E9A7B1}" srcOrd="0" destOrd="2" presId="urn:microsoft.com/office/officeart/2005/8/layout/target3"/>
    <dgm:cxn modelId="{106CCFE4-87C6-CA42-B109-B363057A0014}" type="presOf" srcId="{27DE00AA-887B-6442-885C-B346B788680D}" destId="{0B4FDFCC-4C03-084B-AE95-E311103CC608}" srcOrd="0" destOrd="1" presId="urn:microsoft.com/office/officeart/2005/8/layout/target3"/>
    <dgm:cxn modelId="{51801FEC-2BEE-5242-949D-F59561A6A3EA}" type="presOf" srcId="{F6D52F5A-8CF7-1240-A4F1-983EA71C4D0C}" destId="{EF996354-40D0-844D-9711-27EBD6C09A16}" srcOrd="0" destOrd="0" presId="urn:microsoft.com/office/officeart/2005/8/layout/target3"/>
    <dgm:cxn modelId="{D7E514D6-15E7-014A-A13D-29D78E432F92}" type="presParOf" srcId="{0889BECA-67DF-9844-9CC1-0569A9CB1ABE}" destId="{C53183D1-FD15-DA47-8515-1D47484D29C5}" srcOrd="0" destOrd="0" presId="urn:microsoft.com/office/officeart/2005/8/layout/target3"/>
    <dgm:cxn modelId="{2DF65715-EEED-3848-B1BE-D280D9586457}" type="presParOf" srcId="{0889BECA-67DF-9844-9CC1-0569A9CB1ABE}" destId="{027AEDF6-77F8-004A-BE98-237E5E11254E}" srcOrd="1" destOrd="0" presId="urn:microsoft.com/office/officeart/2005/8/layout/target3"/>
    <dgm:cxn modelId="{D3ED3E82-43E3-2C40-8369-5534195B824D}" type="presParOf" srcId="{0889BECA-67DF-9844-9CC1-0569A9CB1ABE}" destId="{EF996354-40D0-844D-9711-27EBD6C09A16}" srcOrd="2" destOrd="0" presId="urn:microsoft.com/office/officeart/2005/8/layout/target3"/>
    <dgm:cxn modelId="{11CB2AAF-0495-B24F-A84A-E77311C85039}" type="presParOf" srcId="{0889BECA-67DF-9844-9CC1-0569A9CB1ABE}" destId="{988C764C-4EBA-7E41-9273-617B155A0039}" srcOrd="3" destOrd="0" presId="urn:microsoft.com/office/officeart/2005/8/layout/target3"/>
    <dgm:cxn modelId="{8DD5A6FF-DCF5-8343-ADD5-DD871496731B}" type="presParOf" srcId="{0889BECA-67DF-9844-9CC1-0569A9CB1ABE}" destId="{C1F1D312-3E88-EA44-B39A-ADC4B76F1ED0}" srcOrd="4" destOrd="0" presId="urn:microsoft.com/office/officeart/2005/8/layout/target3"/>
    <dgm:cxn modelId="{5FFF6773-39F5-0446-B3A5-0D1C35D9D3B6}" type="presParOf" srcId="{0889BECA-67DF-9844-9CC1-0569A9CB1ABE}" destId="{FC655FA6-FDB7-F643-8BAA-E00AB7C9BE41}" srcOrd="5" destOrd="0" presId="urn:microsoft.com/office/officeart/2005/8/layout/target3"/>
    <dgm:cxn modelId="{CADA9BEE-7F5C-0348-92E4-B3413FEEB38F}" type="presParOf" srcId="{0889BECA-67DF-9844-9CC1-0569A9CB1ABE}" destId="{85D26E9B-8943-3D4B-996D-E5A789CBD8C4}" srcOrd="6" destOrd="0" presId="urn:microsoft.com/office/officeart/2005/8/layout/target3"/>
    <dgm:cxn modelId="{8F105C86-4370-CB4F-ABA9-D276E929DC04}" type="presParOf" srcId="{0889BECA-67DF-9844-9CC1-0569A9CB1ABE}" destId="{A7C54F88-0D59-B540-931D-01ADA913A15C}" srcOrd="7" destOrd="0" presId="urn:microsoft.com/office/officeart/2005/8/layout/target3"/>
    <dgm:cxn modelId="{AA5554D7-827D-2643-845A-C11E2210E317}" type="presParOf" srcId="{0889BECA-67DF-9844-9CC1-0569A9CB1ABE}" destId="{0EB29EE9-2053-144F-AA64-0B32ED2188C4}" srcOrd="8" destOrd="0" presId="urn:microsoft.com/office/officeart/2005/8/layout/target3"/>
    <dgm:cxn modelId="{74DB4831-387B-964A-A7D0-998F3B6E8CA5}" type="presParOf" srcId="{0889BECA-67DF-9844-9CC1-0569A9CB1ABE}" destId="{AEAFEB28-198A-7440-BE38-911B86E43389}" srcOrd="9" destOrd="0" presId="urn:microsoft.com/office/officeart/2005/8/layout/target3"/>
    <dgm:cxn modelId="{C3646733-D165-9B48-B961-034F92CB2E7A}" type="presParOf" srcId="{0889BECA-67DF-9844-9CC1-0569A9CB1ABE}" destId="{0B4FDFCC-4C03-084B-AE95-E311103CC608}" srcOrd="10" destOrd="0" presId="urn:microsoft.com/office/officeart/2005/8/layout/target3"/>
    <dgm:cxn modelId="{4B119C89-4F04-F741-9A05-A521F84C6749}" type="presParOf" srcId="{0889BECA-67DF-9844-9CC1-0569A9CB1ABE}" destId="{B582302D-A332-F04B-9AED-6203C68BEE45}" srcOrd="11" destOrd="0" presId="urn:microsoft.com/office/officeart/2005/8/layout/target3"/>
    <dgm:cxn modelId="{B58EC302-9E0A-6241-8A4E-254DB256107A}" type="presParOf" srcId="{0889BECA-67DF-9844-9CC1-0569A9CB1ABE}" destId="{31F035F0-7356-B447-B92C-9EB082E9A7B1}" srcOrd="12" destOrd="0" presId="urn:microsoft.com/office/officeart/2005/8/layout/target3"/>
    <dgm:cxn modelId="{251B2F5B-9568-964D-9BDD-42C93E953707}" type="presParOf" srcId="{0889BECA-67DF-9844-9CC1-0569A9CB1ABE}" destId="{8F0EC4DA-99C5-E845-AE1C-0227ADAF785D}" srcOrd="13" destOrd="0" presId="urn:microsoft.com/office/officeart/2005/8/layout/target3"/>
    <dgm:cxn modelId="{0F4CAF7D-D336-EF41-BF89-8E7FDCD50313}" type="presParOf" srcId="{0889BECA-67DF-9844-9CC1-0569A9CB1ABE}" destId="{C60B3A18-664B-294E-BDD4-0F30284C5B4B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D50ACC-4AFD-40A0-8238-C7FC9677E047}" type="doc">
      <dgm:prSet loTypeId="urn:microsoft.com/office/officeart/2016/7/layout/BasicLinearProcessNumbered" loCatId="process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C5E3955-2EE2-45E1-8B2C-CC9C0ABF16E0}">
      <dgm:prSet/>
      <dgm:spPr/>
      <dgm:t>
        <a:bodyPr/>
        <a:lstStyle/>
        <a:p>
          <a:r>
            <a:rPr lang="sr-Cyrl-RS" b="1"/>
            <a:t>ШТА ИМАМО?</a:t>
          </a:r>
          <a:endParaRPr lang="en-US"/>
        </a:p>
      </dgm:t>
    </dgm:pt>
    <dgm:pt modelId="{3F08978E-C763-4675-9544-692E55734A26}" type="parTrans" cxnId="{5AA079BD-C345-4B34-B80B-DEDB2E625FCA}">
      <dgm:prSet/>
      <dgm:spPr/>
      <dgm:t>
        <a:bodyPr/>
        <a:lstStyle/>
        <a:p>
          <a:endParaRPr lang="en-US"/>
        </a:p>
      </dgm:t>
    </dgm:pt>
    <dgm:pt modelId="{F1665E38-25D1-4AA1-9C90-D2E21B1DB921}" type="sibTrans" cxnId="{5AA079BD-C345-4B34-B80B-DEDB2E625FCA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FEAC5D28-7C2B-401E-87CA-B25648F3A0D9}">
      <dgm:prSet/>
      <dgm:spPr/>
      <dgm:t>
        <a:bodyPr/>
        <a:lstStyle/>
        <a:p>
          <a:r>
            <a:rPr lang="sr-Cyrl-RS" b="1"/>
            <a:t>А ШТА И ЗАШТО НЕМАМО?</a:t>
          </a:r>
          <a:endParaRPr lang="en-US"/>
        </a:p>
      </dgm:t>
    </dgm:pt>
    <dgm:pt modelId="{04BC3370-6CD1-4389-B857-99AA05E3FCDD}" type="parTrans" cxnId="{54D0FEFF-4856-4A75-B20A-BA5D4E09F7F3}">
      <dgm:prSet/>
      <dgm:spPr/>
      <dgm:t>
        <a:bodyPr/>
        <a:lstStyle/>
        <a:p>
          <a:endParaRPr lang="en-US"/>
        </a:p>
      </dgm:t>
    </dgm:pt>
    <dgm:pt modelId="{0E1009DA-8407-4B16-A575-3642D79F3DAB}" type="sibTrans" cxnId="{54D0FEFF-4856-4A75-B20A-BA5D4E09F7F3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70B9590B-63C1-DE4B-8021-2F3854FBCB4B}" type="pres">
      <dgm:prSet presAssocID="{FCD50ACC-4AFD-40A0-8238-C7FC9677E047}" presName="Name0" presStyleCnt="0">
        <dgm:presLayoutVars>
          <dgm:animLvl val="lvl"/>
          <dgm:resizeHandles val="exact"/>
        </dgm:presLayoutVars>
      </dgm:prSet>
      <dgm:spPr/>
    </dgm:pt>
    <dgm:pt modelId="{C00BFB3E-0597-7E45-937C-A38EDAE773B4}" type="pres">
      <dgm:prSet presAssocID="{6C5E3955-2EE2-45E1-8B2C-CC9C0ABF16E0}" presName="compositeNode" presStyleCnt="0">
        <dgm:presLayoutVars>
          <dgm:bulletEnabled val="1"/>
        </dgm:presLayoutVars>
      </dgm:prSet>
      <dgm:spPr/>
    </dgm:pt>
    <dgm:pt modelId="{4C933C69-5DB4-614A-8765-9A6AA19A0488}" type="pres">
      <dgm:prSet presAssocID="{6C5E3955-2EE2-45E1-8B2C-CC9C0ABF16E0}" presName="bgRect" presStyleLbl="bgAccFollowNode1" presStyleIdx="0" presStyleCnt="2"/>
      <dgm:spPr/>
    </dgm:pt>
    <dgm:pt modelId="{AA342C43-EE6B-E845-B212-36DC33A786E7}" type="pres">
      <dgm:prSet presAssocID="{F1665E38-25D1-4AA1-9C90-D2E21B1DB921}" presName="sibTransNodeCircle" presStyleLbl="alignNode1" presStyleIdx="0" presStyleCnt="4">
        <dgm:presLayoutVars>
          <dgm:chMax val="0"/>
          <dgm:bulletEnabled/>
        </dgm:presLayoutVars>
      </dgm:prSet>
      <dgm:spPr/>
    </dgm:pt>
    <dgm:pt modelId="{A3B38A54-C5F0-534E-9228-0E34BA3D9DA5}" type="pres">
      <dgm:prSet presAssocID="{6C5E3955-2EE2-45E1-8B2C-CC9C0ABF16E0}" presName="bottomLine" presStyleLbl="alignNode1" presStyleIdx="1" presStyleCnt="4">
        <dgm:presLayoutVars/>
      </dgm:prSet>
      <dgm:spPr/>
    </dgm:pt>
    <dgm:pt modelId="{D2B68912-434D-C943-89A3-BDA1BEF283FA}" type="pres">
      <dgm:prSet presAssocID="{6C5E3955-2EE2-45E1-8B2C-CC9C0ABF16E0}" presName="nodeText" presStyleLbl="bgAccFollowNode1" presStyleIdx="0" presStyleCnt="2">
        <dgm:presLayoutVars>
          <dgm:bulletEnabled val="1"/>
        </dgm:presLayoutVars>
      </dgm:prSet>
      <dgm:spPr/>
    </dgm:pt>
    <dgm:pt modelId="{6D4C9C3D-F282-FA4A-AB0D-E6918E45EA09}" type="pres">
      <dgm:prSet presAssocID="{F1665E38-25D1-4AA1-9C90-D2E21B1DB921}" presName="sibTrans" presStyleCnt="0"/>
      <dgm:spPr/>
    </dgm:pt>
    <dgm:pt modelId="{5BD3266F-CBE2-694A-90EC-805F1DE8BD61}" type="pres">
      <dgm:prSet presAssocID="{FEAC5D28-7C2B-401E-87CA-B25648F3A0D9}" presName="compositeNode" presStyleCnt="0">
        <dgm:presLayoutVars>
          <dgm:bulletEnabled val="1"/>
        </dgm:presLayoutVars>
      </dgm:prSet>
      <dgm:spPr/>
    </dgm:pt>
    <dgm:pt modelId="{973B9622-944C-FE43-9CAC-FDA3E1AB073D}" type="pres">
      <dgm:prSet presAssocID="{FEAC5D28-7C2B-401E-87CA-B25648F3A0D9}" presName="bgRect" presStyleLbl="bgAccFollowNode1" presStyleIdx="1" presStyleCnt="2"/>
      <dgm:spPr/>
    </dgm:pt>
    <dgm:pt modelId="{BE239F8F-E738-5849-9DB4-187A12A0D352}" type="pres">
      <dgm:prSet presAssocID="{0E1009DA-8407-4B16-A575-3642D79F3DAB}" presName="sibTransNodeCircle" presStyleLbl="alignNode1" presStyleIdx="2" presStyleCnt="4">
        <dgm:presLayoutVars>
          <dgm:chMax val="0"/>
          <dgm:bulletEnabled/>
        </dgm:presLayoutVars>
      </dgm:prSet>
      <dgm:spPr/>
    </dgm:pt>
    <dgm:pt modelId="{DA641447-F55A-634B-9B4D-BB8221A06D8F}" type="pres">
      <dgm:prSet presAssocID="{FEAC5D28-7C2B-401E-87CA-B25648F3A0D9}" presName="bottomLine" presStyleLbl="alignNode1" presStyleIdx="3" presStyleCnt="4">
        <dgm:presLayoutVars/>
      </dgm:prSet>
      <dgm:spPr/>
    </dgm:pt>
    <dgm:pt modelId="{01585A6E-E9DB-7144-8CCF-C28DBE3A2897}" type="pres">
      <dgm:prSet presAssocID="{FEAC5D28-7C2B-401E-87CA-B25648F3A0D9}" presName="nodeText" presStyleLbl="bgAccFollowNode1" presStyleIdx="1" presStyleCnt="2">
        <dgm:presLayoutVars>
          <dgm:bulletEnabled val="1"/>
        </dgm:presLayoutVars>
      </dgm:prSet>
      <dgm:spPr/>
    </dgm:pt>
  </dgm:ptLst>
  <dgm:cxnLst>
    <dgm:cxn modelId="{ECF71623-A341-E641-8575-F419D8AB47FB}" type="presOf" srcId="{6C5E3955-2EE2-45E1-8B2C-CC9C0ABF16E0}" destId="{D2B68912-434D-C943-89A3-BDA1BEF283FA}" srcOrd="1" destOrd="0" presId="urn:microsoft.com/office/officeart/2016/7/layout/BasicLinearProcessNumbered"/>
    <dgm:cxn modelId="{E2E8546E-9B0D-7F40-AB92-85E9FD7B3C8A}" type="presOf" srcId="{0E1009DA-8407-4B16-A575-3642D79F3DAB}" destId="{BE239F8F-E738-5849-9DB4-187A12A0D352}" srcOrd="0" destOrd="0" presId="urn:microsoft.com/office/officeart/2016/7/layout/BasicLinearProcessNumbered"/>
    <dgm:cxn modelId="{77FD8B82-393B-F24F-B987-05FC29D75B3C}" type="presOf" srcId="{F1665E38-25D1-4AA1-9C90-D2E21B1DB921}" destId="{AA342C43-EE6B-E845-B212-36DC33A786E7}" srcOrd="0" destOrd="0" presId="urn:microsoft.com/office/officeart/2016/7/layout/BasicLinearProcessNumbered"/>
    <dgm:cxn modelId="{5AA079BD-C345-4B34-B80B-DEDB2E625FCA}" srcId="{FCD50ACC-4AFD-40A0-8238-C7FC9677E047}" destId="{6C5E3955-2EE2-45E1-8B2C-CC9C0ABF16E0}" srcOrd="0" destOrd="0" parTransId="{3F08978E-C763-4675-9544-692E55734A26}" sibTransId="{F1665E38-25D1-4AA1-9C90-D2E21B1DB921}"/>
    <dgm:cxn modelId="{30E8A0CF-FEA5-CE47-B5EB-7DACA29FCB9A}" type="presOf" srcId="{FEAC5D28-7C2B-401E-87CA-B25648F3A0D9}" destId="{973B9622-944C-FE43-9CAC-FDA3E1AB073D}" srcOrd="0" destOrd="0" presId="urn:microsoft.com/office/officeart/2016/7/layout/BasicLinearProcessNumbered"/>
    <dgm:cxn modelId="{E31B1FDC-F4F2-3D47-B221-A2F8E6C99863}" type="presOf" srcId="{6C5E3955-2EE2-45E1-8B2C-CC9C0ABF16E0}" destId="{4C933C69-5DB4-614A-8765-9A6AA19A0488}" srcOrd="0" destOrd="0" presId="urn:microsoft.com/office/officeart/2016/7/layout/BasicLinearProcessNumbered"/>
    <dgm:cxn modelId="{54B71EEC-6ABA-F744-8A8E-E1FAEE368EDD}" type="presOf" srcId="{FCD50ACC-4AFD-40A0-8238-C7FC9677E047}" destId="{70B9590B-63C1-DE4B-8021-2F3854FBCB4B}" srcOrd="0" destOrd="0" presId="urn:microsoft.com/office/officeart/2016/7/layout/BasicLinearProcessNumbered"/>
    <dgm:cxn modelId="{EC8413FC-3087-6946-8569-C979F2AB6FE3}" type="presOf" srcId="{FEAC5D28-7C2B-401E-87CA-B25648F3A0D9}" destId="{01585A6E-E9DB-7144-8CCF-C28DBE3A2897}" srcOrd="1" destOrd="0" presId="urn:microsoft.com/office/officeart/2016/7/layout/BasicLinearProcessNumbered"/>
    <dgm:cxn modelId="{54D0FEFF-4856-4A75-B20A-BA5D4E09F7F3}" srcId="{FCD50ACC-4AFD-40A0-8238-C7FC9677E047}" destId="{FEAC5D28-7C2B-401E-87CA-B25648F3A0D9}" srcOrd="1" destOrd="0" parTransId="{04BC3370-6CD1-4389-B857-99AA05E3FCDD}" sibTransId="{0E1009DA-8407-4B16-A575-3642D79F3DAB}"/>
    <dgm:cxn modelId="{565672CF-85A9-9244-8740-AAB75CFDE294}" type="presParOf" srcId="{70B9590B-63C1-DE4B-8021-2F3854FBCB4B}" destId="{C00BFB3E-0597-7E45-937C-A38EDAE773B4}" srcOrd="0" destOrd="0" presId="urn:microsoft.com/office/officeart/2016/7/layout/BasicLinearProcessNumbered"/>
    <dgm:cxn modelId="{A3203084-F7A0-BA48-AFBD-025B71C67EBD}" type="presParOf" srcId="{C00BFB3E-0597-7E45-937C-A38EDAE773B4}" destId="{4C933C69-5DB4-614A-8765-9A6AA19A0488}" srcOrd="0" destOrd="0" presId="urn:microsoft.com/office/officeart/2016/7/layout/BasicLinearProcessNumbered"/>
    <dgm:cxn modelId="{655D0503-0332-7B43-8192-3997E2DBF7BC}" type="presParOf" srcId="{C00BFB3E-0597-7E45-937C-A38EDAE773B4}" destId="{AA342C43-EE6B-E845-B212-36DC33A786E7}" srcOrd="1" destOrd="0" presId="urn:microsoft.com/office/officeart/2016/7/layout/BasicLinearProcessNumbered"/>
    <dgm:cxn modelId="{3767DCDD-FC32-024B-B463-6BD954B13B7F}" type="presParOf" srcId="{C00BFB3E-0597-7E45-937C-A38EDAE773B4}" destId="{A3B38A54-C5F0-534E-9228-0E34BA3D9DA5}" srcOrd="2" destOrd="0" presId="urn:microsoft.com/office/officeart/2016/7/layout/BasicLinearProcessNumbered"/>
    <dgm:cxn modelId="{4DF88D86-77F2-BC42-AF8C-907FF54B889F}" type="presParOf" srcId="{C00BFB3E-0597-7E45-937C-A38EDAE773B4}" destId="{D2B68912-434D-C943-89A3-BDA1BEF283FA}" srcOrd="3" destOrd="0" presId="urn:microsoft.com/office/officeart/2016/7/layout/BasicLinearProcessNumbered"/>
    <dgm:cxn modelId="{EA408F32-4343-0542-86E8-24BE627BA7C1}" type="presParOf" srcId="{70B9590B-63C1-DE4B-8021-2F3854FBCB4B}" destId="{6D4C9C3D-F282-FA4A-AB0D-E6918E45EA09}" srcOrd="1" destOrd="0" presId="urn:microsoft.com/office/officeart/2016/7/layout/BasicLinearProcessNumbered"/>
    <dgm:cxn modelId="{88FA70B5-B1BF-3045-A858-32353BBEACD0}" type="presParOf" srcId="{70B9590B-63C1-DE4B-8021-2F3854FBCB4B}" destId="{5BD3266F-CBE2-694A-90EC-805F1DE8BD61}" srcOrd="2" destOrd="0" presId="urn:microsoft.com/office/officeart/2016/7/layout/BasicLinearProcessNumbered"/>
    <dgm:cxn modelId="{DCE4622D-BC69-DC44-959E-98D61B36597E}" type="presParOf" srcId="{5BD3266F-CBE2-694A-90EC-805F1DE8BD61}" destId="{973B9622-944C-FE43-9CAC-FDA3E1AB073D}" srcOrd="0" destOrd="0" presId="urn:microsoft.com/office/officeart/2016/7/layout/BasicLinearProcessNumbered"/>
    <dgm:cxn modelId="{CB3CEB52-083C-5B4F-A3CB-A6882995A5D2}" type="presParOf" srcId="{5BD3266F-CBE2-694A-90EC-805F1DE8BD61}" destId="{BE239F8F-E738-5849-9DB4-187A12A0D352}" srcOrd="1" destOrd="0" presId="urn:microsoft.com/office/officeart/2016/7/layout/BasicLinearProcessNumbered"/>
    <dgm:cxn modelId="{4BEF5A69-074E-E64A-A3C7-C52C30B0D3B3}" type="presParOf" srcId="{5BD3266F-CBE2-694A-90EC-805F1DE8BD61}" destId="{DA641447-F55A-634B-9B4D-BB8221A06D8F}" srcOrd="2" destOrd="0" presId="urn:microsoft.com/office/officeart/2016/7/layout/BasicLinearProcessNumbered"/>
    <dgm:cxn modelId="{FB31AC5C-DC91-2545-A542-9CA03F1E2C8E}" type="presParOf" srcId="{5BD3266F-CBE2-694A-90EC-805F1DE8BD61}" destId="{01585A6E-E9DB-7144-8CCF-C28DBE3A2897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001CE0-E737-4DD5-8957-9D18B00D6EA5}" type="doc">
      <dgm:prSet loTypeId="urn:microsoft.com/office/officeart/2016/7/layout/LinearArrowProcessNumbered" loCatId="process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A3F88D9-1807-4B91-836A-8DC12D9489BF}">
      <dgm:prSet/>
      <dgm:spPr/>
      <dgm:t>
        <a:bodyPr/>
        <a:lstStyle/>
        <a:p>
          <a:r>
            <a:rPr lang="ru-RU"/>
            <a:t>Успостављање, одржавање и унапређивање јединственог система управљања квалитетом ваздуха</a:t>
          </a:r>
          <a:endParaRPr lang="en-US"/>
        </a:p>
      </dgm:t>
    </dgm:pt>
    <dgm:pt modelId="{A97C3E52-5EE3-4686-82EF-12E3C186F1A3}" type="parTrans" cxnId="{0B201B53-DD34-4B18-82BA-6C1EDC12F1B3}">
      <dgm:prSet/>
      <dgm:spPr/>
      <dgm:t>
        <a:bodyPr/>
        <a:lstStyle/>
        <a:p>
          <a:endParaRPr lang="en-US"/>
        </a:p>
      </dgm:t>
    </dgm:pt>
    <dgm:pt modelId="{4BF157D5-FE0A-409A-B5AA-83124B30B863}" type="sibTrans" cxnId="{0B201B53-DD34-4B18-82BA-6C1EDC12F1B3}">
      <dgm:prSet phldrT="1"/>
      <dgm:spPr/>
      <dgm:t>
        <a:bodyPr/>
        <a:lstStyle/>
        <a:p>
          <a:r>
            <a:rPr lang="en-US"/>
            <a:t>1</a:t>
          </a:r>
        </a:p>
      </dgm:t>
    </dgm:pt>
    <dgm:pt modelId="{E58C06E5-0F52-4833-80AF-C764F24C3C2C}">
      <dgm:prSet/>
      <dgm:spPr/>
      <dgm:t>
        <a:bodyPr/>
        <a:lstStyle/>
        <a:p>
          <a:r>
            <a:rPr lang="ru-RU"/>
            <a:t>Очување и побољшање квалитета ваздуха кроз утврђивање и остваривање мера у области заштите како би се спречиле или смањиле штетне последице по здравље људи и/или животну средину</a:t>
          </a:r>
          <a:endParaRPr lang="en-US"/>
        </a:p>
      </dgm:t>
    </dgm:pt>
    <dgm:pt modelId="{6A5C652E-11CE-4330-BC08-142D6B05A9E9}" type="parTrans" cxnId="{105FEED7-D216-401C-A7A7-FFABCDAD4833}">
      <dgm:prSet/>
      <dgm:spPr/>
      <dgm:t>
        <a:bodyPr/>
        <a:lstStyle/>
        <a:p>
          <a:endParaRPr lang="en-US"/>
        </a:p>
      </dgm:t>
    </dgm:pt>
    <dgm:pt modelId="{1DAB78B4-4DB2-43C4-ADD6-E4DA4F2555E4}" type="sibTrans" cxnId="{105FEED7-D216-401C-A7A7-FFABCDAD4833}">
      <dgm:prSet phldrT="2"/>
      <dgm:spPr/>
      <dgm:t>
        <a:bodyPr/>
        <a:lstStyle/>
        <a:p>
          <a:r>
            <a:rPr lang="en-US"/>
            <a:t>2</a:t>
          </a:r>
        </a:p>
      </dgm:t>
    </dgm:pt>
    <dgm:pt modelId="{290862C2-DDEA-4510-AECF-28361BA3D780}">
      <dgm:prSet/>
      <dgm:spPr/>
      <dgm:t>
        <a:bodyPr/>
        <a:lstStyle/>
        <a:p>
          <a:r>
            <a:rPr lang="ru-RU"/>
            <a:t>Избегавање, спречавање и смањење загађења која утичу на оштећење озонског омотача и климатске промене</a:t>
          </a:r>
          <a:endParaRPr lang="en-US"/>
        </a:p>
      </dgm:t>
    </dgm:pt>
    <dgm:pt modelId="{99B24C2A-28C1-4AB0-8387-1C01EF641FD4}" type="parTrans" cxnId="{ADAD5402-9C04-4A97-ACE3-FE91D117B065}">
      <dgm:prSet/>
      <dgm:spPr/>
      <dgm:t>
        <a:bodyPr/>
        <a:lstStyle/>
        <a:p>
          <a:endParaRPr lang="en-US"/>
        </a:p>
      </dgm:t>
    </dgm:pt>
    <dgm:pt modelId="{222BBA4B-7847-4007-91EE-ACA79965C409}" type="sibTrans" cxnId="{ADAD5402-9C04-4A97-ACE3-FE91D117B065}">
      <dgm:prSet phldrT="3"/>
      <dgm:spPr/>
      <dgm:t>
        <a:bodyPr/>
        <a:lstStyle/>
        <a:p>
          <a:r>
            <a:rPr lang="en-US"/>
            <a:t>3</a:t>
          </a:r>
        </a:p>
      </dgm:t>
    </dgm:pt>
    <dgm:pt modelId="{85A20871-96FE-40C2-8526-8D15C4B0A3E2}">
      <dgm:prSet/>
      <dgm:spPr/>
      <dgm:t>
        <a:bodyPr/>
        <a:lstStyle/>
        <a:p>
          <a:r>
            <a:rPr lang="ru-RU"/>
            <a:t>Праћење, прибављање и процењивање одговарајућих података о квалитету ваздуха на основу мерења и стандардизованих метода</a:t>
          </a:r>
          <a:endParaRPr lang="en-US"/>
        </a:p>
      </dgm:t>
    </dgm:pt>
    <dgm:pt modelId="{BBD45656-82AD-4764-B1BC-DF2958AF795F}" type="parTrans" cxnId="{ED9F0F10-E429-4DB6-A5C0-C3ECD7A36D0E}">
      <dgm:prSet/>
      <dgm:spPr/>
      <dgm:t>
        <a:bodyPr/>
        <a:lstStyle/>
        <a:p>
          <a:endParaRPr lang="en-US"/>
        </a:p>
      </dgm:t>
    </dgm:pt>
    <dgm:pt modelId="{974FE71C-2024-4B2C-97EA-0F245D3640FF}" type="sibTrans" cxnId="{ED9F0F10-E429-4DB6-A5C0-C3ECD7A36D0E}">
      <dgm:prSet phldrT="4"/>
      <dgm:spPr/>
      <dgm:t>
        <a:bodyPr/>
        <a:lstStyle/>
        <a:p>
          <a:r>
            <a:rPr lang="en-US"/>
            <a:t>4</a:t>
          </a:r>
        </a:p>
      </dgm:t>
    </dgm:pt>
    <dgm:pt modelId="{12DD36D4-34FA-4FC2-AB11-DDAB2C35F50B}">
      <dgm:prSet/>
      <dgm:spPr/>
      <dgm:t>
        <a:bodyPr/>
        <a:lstStyle/>
        <a:p>
          <a:r>
            <a:rPr lang="ru-RU"/>
            <a:t>Обезбеђивање доступности података о квалитету ваздуха</a:t>
          </a:r>
          <a:endParaRPr lang="en-US"/>
        </a:p>
      </dgm:t>
    </dgm:pt>
    <dgm:pt modelId="{A469AFA8-9BB1-49A4-A63E-D100D4640B18}" type="parTrans" cxnId="{CD3887EE-3682-4D2E-BDC8-67E68B5CA9DF}">
      <dgm:prSet/>
      <dgm:spPr/>
      <dgm:t>
        <a:bodyPr/>
        <a:lstStyle/>
        <a:p>
          <a:endParaRPr lang="en-US"/>
        </a:p>
      </dgm:t>
    </dgm:pt>
    <dgm:pt modelId="{E1F36A00-752B-4C18-9405-257DE1DFEA93}" type="sibTrans" cxnId="{CD3887EE-3682-4D2E-BDC8-67E68B5CA9DF}">
      <dgm:prSet phldrT="5"/>
      <dgm:spPr/>
      <dgm:t>
        <a:bodyPr/>
        <a:lstStyle/>
        <a:p>
          <a:r>
            <a:rPr lang="en-US"/>
            <a:t>5</a:t>
          </a:r>
        </a:p>
      </dgm:t>
    </dgm:pt>
    <dgm:pt modelId="{41F0617D-FDCB-4F29-B7E6-A70FE1B6D97A}">
      <dgm:prSet/>
      <dgm:spPr/>
      <dgm:t>
        <a:bodyPr/>
        <a:lstStyle/>
        <a:p>
          <a:r>
            <a:rPr lang="ru-RU"/>
            <a:t>Извршавање обавеза у складу са потврђеним међународним уговорима</a:t>
          </a:r>
          <a:endParaRPr lang="en-US"/>
        </a:p>
      </dgm:t>
    </dgm:pt>
    <dgm:pt modelId="{36BA51DB-048C-42F2-9495-2541D62CF71A}" type="parTrans" cxnId="{01A0E7EC-79FC-4DD1-B9FC-4A75A310FD40}">
      <dgm:prSet/>
      <dgm:spPr/>
      <dgm:t>
        <a:bodyPr/>
        <a:lstStyle/>
        <a:p>
          <a:endParaRPr lang="en-US"/>
        </a:p>
      </dgm:t>
    </dgm:pt>
    <dgm:pt modelId="{76CD48B6-BA04-43FF-BF5A-C0A9D3507F68}" type="sibTrans" cxnId="{01A0E7EC-79FC-4DD1-B9FC-4A75A310FD40}">
      <dgm:prSet phldrT="6"/>
      <dgm:spPr/>
      <dgm:t>
        <a:bodyPr/>
        <a:lstStyle/>
        <a:p>
          <a:r>
            <a:rPr lang="en-US"/>
            <a:t>6</a:t>
          </a:r>
        </a:p>
      </dgm:t>
    </dgm:pt>
    <dgm:pt modelId="{D1969C07-6901-477F-9BBC-D401E189CC23}">
      <dgm:prSet/>
      <dgm:spPr/>
      <dgm:t>
        <a:bodyPr/>
        <a:lstStyle/>
        <a:p>
          <a:r>
            <a:rPr lang="ru-RU"/>
            <a:t>Међународна сарадњом у области заштите и побољшања квалитета ваздуха и осигурање доступности тих података јавности</a:t>
          </a:r>
          <a:endParaRPr lang="en-US"/>
        </a:p>
      </dgm:t>
    </dgm:pt>
    <dgm:pt modelId="{26615CFE-9E55-4E88-B7B7-CB8F18B28CFF}" type="parTrans" cxnId="{9EAEB788-3BA4-49C3-82A8-1DC21C0E485A}">
      <dgm:prSet/>
      <dgm:spPr/>
      <dgm:t>
        <a:bodyPr/>
        <a:lstStyle/>
        <a:p>
          <a:endParaRPr lang="en-US"/>
        </a:p>
      </dgm:t>
    </dgm:pt>
    <dgm:pt modelId="{921165CC-0504-4684-9DEE-FED85796C858}" type="sibTrans" cxnId="{9EAEB788-3BA4-49C3-82A8-1DC21C0E485A}">
      <dgm:prSet phldrT="7"/>
      <dgm:spPr/>
      <dgm:t>
        <a:bodyPr/>
        <a:lstStyle/>
        <a:p>
          <a:r>
            <a:rPr lang="en-US"/>
            <a:t>7</a:t>
          </a:r>
        </a:p>
      </dgm:t>
    </dgm:pt>
    <dgm:pt modelId="{5318F755-ED7F-1047-856D-D4AF5D88115B}" type="pres">
      <dgm:prSet presAssocID="{53001CE0-E737-4DD5-8957-9D18B00D6EA5}" presName="linearFlow" presStyleCnt="0">
        <dgm:presLayoutVars>
          <dgm:dir/>
          <dgm:animLvl val="lvl"/>
          <dgm:resizeHandles val="exact"/>
        </dgm:presLayoutVars>
      </dgm:prSet>
      <dgm:spPr/>
    </dgm:pt>
    <dgm:pt modelId="{9DE7413C-D7B6-E84D-B85F-502409D18D27}" type="pres">
      <dgm:prSet presAssocID="{7A3F88D9-1807-4B91-836A-8DC12D9489BF}" presName="compositeNode" presStyleCnt="0"/>
      <dgm:spPr/>
    </dgm:pt>
    <dgm:pt modelId="{C927A057-3458-0E45-AB05-47806DF0936D}" type="pres">
      <dgm:prSet presAssocID="{7A3F88D9-1807-4B91-836A-8DC12D9489BF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104B34E3-0B2F-704D-98D9-744F4353FBB3}" type="pres">
      <dgm:prSet presAssocID="{7A3F88D9-1807-4B91-836A-8DC12D9489BF}" presName="parSh" presStyleCnt="0"/>
      <dgm:spPr/>
    </dgm:pt>
    <dgm:pt modelId="{C9176C11-1CBF-5E4D-AC05-1E3AA015A891}" type="pres">
      <dgm:prSet presAssocID="{7A3F88D9-1807-4B91-836A-8DC12D9489BF}" presName="lineNode" presStyleLbl="alignAccFollowNode1" presStyleIdx="0" presStyleCnt="21"/>
      <dgm:spPr/>
    </dgm:pt>
    <dgm:pt modelId="{7853AE21-22CF-A043-9F0A-8A552D12BFCC}" type="pres">
      <dgm:prSet presAssocID="{7A3F88D9-1807-4B91-836A-8DC12D9489BF}" presName="lineArrowNode" presStyleLbl="alignAccFollowNode1" presStyleIdx="1" presStyleCnt="21"/>
      <dgm:spPr/>
    </dgm:pt>
    <dgm:pt modelId="{D9EEFFAF-83E0-7C47-9282-F9EC739995C3}" type="pres">
      <dgm:prSet presAssocID="{4BF157D5-FE0A-409A-B5AA-83124B30B863}" presName="sibTransNodeCircle" presStyleLbl="alignNode1" presStyleIdx="0" presStyleCnt="7">
        <dgm:presLayoutVars>
          <dgm:chMax val="0"/>
          <dgm:bulletEnabled/>
        </dgm:presLayoutVars>
      </dgm:prSet>
      <dgm:spPr/>
    </dgm:pt>
    <dgm:pt modelId="{656CF6EE-15B8-1C4E-9845-4EF96F2274C3}" type="pres">
      <dgm:prSet presAssocID="{4BF157D5-FE0A-409A-B5AA-83124B30B863}" presName="spacerBetweenCircleAndCallout" presStyleCnt="0">
        <dgm:presLayoutVars/>
      </dgm:prSet>
      <dgm:spPr/>
    </dgm:pt>
    <dgm:pt modelId="{442D099C-B3B9-AA49-B1D9-61077822D948}" type="pres">
      <dgm:prSet presAssocID="{7A3F88D9-1807-4B91-836A-8DC12D9489BF}" presName="nodeText" presStyleLbl="alignAccFollowNode1" presStyleIdx="2" presStyleCnt="21">
        <dgm:presLayoutVars>
          <dgm:bulletEnabled val="1"/>
        </dgm:presLayoutVars>
      </dgm:prSet>
      <dgm:spPr/>
    </dgm:pt>
    <dgm:pt modelId="{266B79E6-EF83-9C48-907D-0880A6C516F0}" type="pres">
      <dgm:prSet presAssocID="{4BF157D5-FE0A-409A-B5AA-83124B30B863}" presName="sibTransComposite" presStyleCnt="0"/>
      <dgm:spPr/>
    </dgm:pt>
    <dgm:pt modelId="{B7447297-497B-D844-AFA7-FD6A8DFA629B}" type="pres">
      <dgm:prSet presAssocID="{E58C06E5-0F52-4833-80AF-C764F24C3C2C}" presName="compositeNode" presStyleCnt="0"/>
      <dgm:spPr/>
    </dgm:pt>
    <dgm:pt modelId="{9C9F1BFE-70DB-744B-8FB8-1E16395EABD2}" type="pres">
      <dgm:prSet presAssocID="{E58C06E5-0F52-4833-80AF-C764F24C3C2C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FE78F6F2-E833-504E-B6A7-05362F715ABF}" type="pres">
      <dgm:prSet presAssocID="{E58C06E5-0F52-4833-80AF-C764F24C3C2C}" presName="parSh" presStyleCnt="0"/>
      <dgm:spPr/>
    </dgm:pt>
    <dgm:pt modelId="{97F8E243-4C30-2E4D-B098-389CD645EA80}" type="pres">
      <dgm:prSet presAssocID="{E58C06E5-0F52-4833-80AF-C764F24C3C2C}" presName="lineNode" presStyleLbl="alignAccFollowNode1" presStyleIdx="3" presStyleCnt="21"/>
      <dgm:spPr/>
    </dgm:pt>
    <dgm:pt modelId="{01E13547-E581-AF44-926A-0F330D44BEF3}" type="pres">
      <dgm:prSet presAssocID="{E58C06E5-0F52-4833-80AF-C764F24C3C2C}" presName="lineArrowNode" presStyleLbl="alignAccFollowNode1" presStyleIdx="4" presStyleCnt="21"/>
      <dgm:spPr/>
    </dgm:pt>
    <dgm:pt modelId="{EFB05000-CE1C-A443-92C1-7645B2B53644}" type="pres">
      <dgm:prSet presAssocID="{1DAB78B4-4DB2-43C4-ADD6-E4DA4F2555E4}" presName="sibTransNodeCircle" presStyleLbl="alignNode1" presStyleIdx="1" presStyleCnt="7">
        <dgm:presLayoutVars>
          <dgm:chMax val="0"/>
          <dgm:bulletEnabled/>
        </dgm:presLayoutVars>
      </dgm:prSet>
      <dgm:spPr/>
    </dgm:pt>
    <dgm:pt modelId="{98B32CCB-4F90-164A-986A-F9A1F59FEEEE}" type="pres">
      <dgm:prSet presAssocID="{1DAB78B4-4DB2-43C4-ADD6-E4DA4F2555E4}" presName="spacerBetweenCircleAndCallout" presStyleCnt="0">
        <dgm:presLayoutVars/>
      </dgm:prSet>
      <dgm:spPr/>
    </dgm:pt>
    <dgm:pt modelId="{1341CF4F-87D0-C54D-BF4B-4E0C2F728546}" type="pres">
      <dgm:prSet presAssocID="{E58C06E5-0F52-4833-80AF-C764F24C3C2C}" presName="nodeText" presStyleLbl="alignAccFollowNode1" presStyleIdx="5" presStyleCnt="21">
        <dgm:presLayoutVars>
          <dgm:bulletEnabled val="1"/>
        </dgm:presLayoutVars>
      </dgm:prSet>
      <dgm:spPr/>
    </dgm:pt>
    <dgm:pt modelId="{7186BE18-2721-FF44-8FD9-FEBF8557D7E1}" type="pres">
      <dgm:prSet presAssocID="{1DAB78B4-4DB2-43C4-ADD6-E4DA4F2555E4}" presName="sibTransComposite" presStyleCnt="0"/>
      <dgm:spPr/>
    </dgm:pt>
    <dgm:pt modelId="{49F2653B-CB52-8347-AB65-4783F95F29F1}" type="pres">
      <dgm:prSet presAssocID="{290862C2-DDEA-4510-AECF-28361BA3D780}" presName="compositeNode" presStyleCnt="0"/>
      <dgm:spPr/>
    </dgm:pt>
    <dgm:pt modelId="{36C2F168-1ED3-5A4A-A5B6-9E0C33B2E092}" type="pres">
      <dgm:prSet presAssocID="{290862C2-DDEA-4510-AECF-28361BA3D780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958B490B-CDB0-CA47-B9B0-6AD7AB01466B}" type="pres">
      <dgm:prSet presAssocID="{290862C2-DDEA-4510-AECF-28361BA3D780}" presName="parSh" presStyleCnt="0"/>
      <dgm:spPr/>
    </dgm:pt>
    <dgm:pt modelId="{08C6ECE4-D7CE-4742-9C8F-FB686D2F50E1}" type="pres">
      <dgm:prSet presAssocID="{290862C2-DDEA-4510-AECF-28361BA3D780}" presName="lineNode" presStyleLbl="alignAccFollowNode1" presStyleIdx="6" presStyleCnt="21"/>
      <dgm:spPr/>
    </dgm:pt>
    <dgm:pt modelId="{87CF5F83-38F0-E046-8AD8-BCB2C55135A1}" type="pres">
      <dgm:prSet presAssocID="{290862C2-DDEA-4510-AECF-28361BA3D780}" presName="lineArrowNode" presStyleLbl="alignAccFollowNode1" presStyleIdx="7" presStyleCnt="21"/>
      <dgm:spPr/>
    </dgm:pt>
    <dgm:pt modelId="{D8BB5DE4-38A8-CD4A-BE95-E5E35F9251F9}" type="pres">
      <dgm:prSet presAssocID="{222BBA4B-7847-4007-91EE-ACA79965C409}" presName="sibTransNodeCircle" presStyleLbl="alignNode1" presStyleIdx="2" presStyleCnt="7">
        <dgm:presLayoutVars>
          <dgm:chMax val="0"/>
          <dgm:bulletEnabled/>
        </dgm:presLayoutVars>
      </dgm:prSet>
      <dgm:spPr/>
    </dgm:pt>
    <dgm:pt modelId="{771E571D-8571-2340-AAB5-2DA98909E8F6}" type="pres">
      <dgm:prSet presAssocID="{222BBA4B-7847-4007-91EE-ACA79965C409}" presName="spacerBetweenCircleAndCallout" presStyleCnt="0">
        <dgm:presLayoutVars/>
      </dgm:prSet>
      <dgm:spPr/>
    </dgm:pt>
    <dgm:pt modelId="{14714AB2-D7DF-C148-BA8B-3173530CA0C8}" type="pres">
      <dgm:prSet presAssocID="{290862C2-DDEA-4510-AECF-28361BA3D780}" presName="nodeText" presStyleLbl="alignAccFollowNode1" presStyleIdx="8" presStyleCnt="21">
        <dgm:presLayoutVars>
          <dgm:bulletEnabled val="1"/>
        </dgm:presLayoutVars>
      </dgm:prSet>
      <dgm:spPr/>
    </dgm:pt>
    <dgm:pt modelId="{8D1C9603-19AA-6348-BBD4-12E718800E78}" type="pres">
      <dgm:prSet presAssocID="{222BBA4B-7847-4007-91EE-ACA79965C409}" presName="sibTransComposite" presStyleCnt="0"/>
      <dgm:spPr/>
    </dgm:pt>
    <dgm:pt modelId="{0C66B797-0A57-1E40-86FF-3547DCF2D276}" type="pres">
      <dgm:prSet presAssocID="{85A20871-96FE-40C2-8526-8D15C4B0A3E2}" presName="compositeNode" presStyleCnt="0"/>
      <dgm:spPr/>
    </dgm:pt>
    <dgm:pt modelId="{789DE6B6-2D3E-6D4E-BFB5-EFA1BABFD310}" type="pres">
      <dgm:prSet presAssocID="{85A20871-96FE-40C2-8526-8D15C4B0A3E2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19715680-ACD3-0C4F-8C0E-14E110190953}" type="pres">
      <dgm:prSet presAssocID="{85A20871-96FE-40C2-8526-8D15C4B0A3E2}" presName="parSh" presStyleCnt="0"/>
      <dgm:spPr/>
    </dgm:pt>
    <dgm:pt modelId="{ECE6B46A-9E58-054A-A23D-0988B0367797}" type="pres">
      <dgm:prSet presAssocID="{85A20871-96FE-40C2-8526-8D15C4B0A3E2}" presName="lineNode" presStyleLbl="alignAccFollowNode1" presStyleIdx="9" presStyleCnt="21"/>
      <dgm:spPr/>
    </dgm:pt>
    <dgm:pt modelId="{7EBCDD92-C20D-A940-940A-1544DCD289CB}" type="pres">
      <dgm:prSet presAssocID="{85A20871-96FE-40C2-8526-8D15C4B0A3E2}" presName="lineArrowNode" presStyleLbl="alignAccFollowNode1" presStyleIdx="10" presStyleCnt="21"/>
      <dgm:spPr/>
    </dgm:pt>
    <dgm:pt modelId="{2EBBCE5C-F925-8B47-9FC9-CB90510C1E91}" type="pres">
      <dgm:prSet presAssocID="{974FE71C-2024-4B2C-97EA-0F245D3640FF}" presName="sibTransNodeCircle" presStyleLbl="alignNode1" presStyleIdx="3" presStyleCnt="7">
        <dgm:presLayoutVars>
          <dgm:chMax val="0"/>
          <dgm:bulletEnabled/>
        </dgm:presLayoutVars>
      </dgm:prSet>
      <dgm:spPr/>
    </dgm:pt>
    <dgm:pt modelId="{8D437732-B62D-FC42-98B5-6756DEA48AE3}" type="pres">
      <dgm:prSet presAssocID="{974FE71C-2024-4B2C-97EA-0F245D3640FF}" presName="spacerBetweenCircleAndCallout" presStyleCnt="0">
        <dgm:presLayoutVars/>
      </dgm:prSet>
      <dgm:spPr/>
    </dgm:pt>
    <dgm:pt modelId="{26CB38CE-A06B-8D44-B479-BFA2432607C3}" type="pres">
      <dgm:prSet presAssocID="{85A20871-96FE-40C2-8526-8D15C4B0A3E2}" presName="nodeText" presStyleLbl="alignAccFollowNode1" presStyleIdx="11" presStyleCnt="21">
        <dgm:presLayoutVars>
          <dgm:bulletEnabled val="1"/>
        </dgm:presLayoutVars>
      </dgm:prSet>
      <dgm:spPr/>
    </dgm:pt>
    <dgm:pt modelId="{DF5902F3-0315-B442-8860-964C79900A90}" type="pres">
      <dgm:prSet presAssocID="{974FE71C-2024-4B2C-97EA-0F245D3640FF}" presName="sibTransComposite" presStyleCnt="0"/>
      <dgm:spPr/>
    </dgm:pt>
    <dgm:pt modelId="{FEE04DE7-F34F-4042-9C13-2EB1701C252A}" type="pres">
      <dgm:prSet presAssocID="{12DD36D4-34FA-4FC2-AB11-DDAB2C35F50B}" presName="compositeNode" presStyleCnt="0"/>
      <dgm:spPr/>
    </dgm:pt>
    <dgm:pt modelId="{ECB0394D-DC7B-CF42-966C-501CF495958B}" type="pres">
      <dgm:prSet presAssocID="{12DD36D4-34FA-4FC2-AB11-DDAB2C35F50B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859D6699-DE24-664E-9CEC-E9D148B55CF6}" type="pres">
      <dgm:prSet presAssocID="{12DD36D4-34FA-4FC2-AB11-DDAB2C35F50B}" presName="parSh" presStyleCnt="0"/>
      <dgm:spPr/>
    </dgm:pt>
    <dgm:pt modelId="{FF2042F1-5C32-0244-8422-E9DED129452C}" type="pres">
      <dgm:prSet presAssocID="{12DD36D4-34FA-4FC2-AB11-DDAB2C35F50B}" presName="lineNode" presStyleLbl="alignAccFollowNode1" presStyleIdx="12" presStyleCnt="21"/>
      <dgm:spPr/>
    </dgm:pt>
    <dgm:pt modelId="{9FFB0B96-B2FD-6642-ADE6-FA78DB39CC88}" type="pres">
      <dgm:prSet presAssocID="{12DD36D4-34FA-4FC2-AB11-DDAB2C35F50B}" presName="lineArrowNode" presStyleLbl="alignAccFollowNode1" presStyleIdx="13" presStyleCnt="21"/>
      <dgm:spPr/>
    </dgm:pt>
    <dgm:pt modelId="{B3FD4944-D618-B048-A310-50799D3BD527}" type="pres">
      <dgm:prSet presAssocID="{E1F36A00-752B-4C18-9405-257DE1DFEA93}" presName="sibTransNodeCircle" presStyleLbl="alignNode1" presStyleIdx="4" presStyleCnt="7">
        <dgm:presLayoutVars>
          <dgm:chMax val="0"/>
          <dgm:bulletEnabled/>
        </dgm:presLayoutVars>
      </dgm:prSet>
      <dgm:spPr/>
    </dgm:pt>
    <dgm:pt modelId="{975A869A-704C-8344-8A51-DA61FBE04819}" type="pres">
      <dgm:prSet presAssocID="{E1F36A00-752B-4C18-9405-257DE1DFEA93}" presName="spacerBetweenCircleAndCallout" presStyleCnt="0">
        <dgm:presLayoutVars/>
      </dgm:prSet>
      <dgm:spPr/>
    </dgm:pt>
    <dgm:pt modelId="{1F34F5DC-24A3-8648-BAB7-32AA3BC075E2}" type="pres">
      <dgm:prSet presAssocID="{12DD36D4-34FA-4FC2-AB11-DDAB2C35F50B}" presName="nodeText" presStyleLbl="alignAccFollowNode1" presStyleIdx="14" presStyleCnt="21">
        <dgm:presLayoutVars>
          <dgm:bulletEnabled val="1"/>
        </dgm:presLayoutVars>
      </dgm:prSet>
      <dgm:spPr/>
    </dgm:pt>
    <dgm:pt modelId="{75CD037D-1577-FF4F-9AC0-464498840CBD}" type="pres">
      <dgm:prSet presAssocID="{E1F36A00-752B-4C18-9405-257DE1DFEA93}" presName="sibTransComposite" presStyleCnt="0"/>
      <dgm:spPr/>
    </dgm:pt>
    <dgm:pt modelId="{E1A7CC95-0010-684E-8977-B4FEAEA8D684}" type="pres">
      <dgm:prSet presAssocID="{41F0617D-FDCB-4F29-B7E6-A70FE1B6D97A}" presName="compositeNode" presStyleCnt="0"/>
      <dgm:spPr/>
    </dgm:pt>
    <dgm:pt modelId="{9D961AA0-358D-5B49-BC6A-EF88D9A4C674}" type="pres">
      <dgm:prSet presAssocID="{41F0617D-FDCB-4F29-B7E6-A70FE1B6D97A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D3A1B8BD-542E-FE47-B8ED-08FD9F2639F2}" type="pres">
      <dgm:prSet presAssocID="{41F0617D-FDCB-4F29-B7E6-A70FE1B6D97A}" presName="parSh" presStyleCnt="0"/>
      <dgm:spPr/>
    </dgm:pt>
    <dgm:pt modelId="{ECE72CBA-5F93-644F-B4DA-CB65D31ABC89}" type="pres">
      <dgm:prSet presAssocID="{41F0617D-FDCB-4F29-B7E6-A70FE1B6D97A}" presName="lineNode" presStyleLbl="alignAccFollowNode1" presStyleIdx="15" presStyleCnt="21"/>
      <dgm:spPr/>
    </dgm:pt>
    <dgm:pt modelId="{7A7E5C30-4D7D-874A-8560-47357F5EAA39}" type="pres">
      <dgm:prSet presAssocID="{41F0617D-FDCB-4F29-B7E6-A70FE1B6D97A}" presName="lineArrowNode" presStyleLbl="alignAccFollowNode1" presStyleIdx="16" presStyleCnt="21"/>
      <dgm:spPr/>
    </dgm:pt>
    <dgm:pt modelId="{F2728305-19C8-0C46-8096-E3904218783C}" type="pres">
      <dgm:prSet presAssocID="{76CD48B6-BA04-43FF-BF5A-C0A9D3507F68}" presName="sibTransNodeCircle" presStyleLbl="alignNode1" presStyleIdx="5" presStyleCnt="7">
        <dgm:presLayoutVars>
          <dgm:chMax val="0"/>
          <dgm:bulletEnabled/>
        </dgm:presLayoutVars>
      </dgm:prSet>
      <dgm:spPr/>
    </dgm:pt>
    <dgm:pt modelId="{87F45723-E0A2-6642-B0E1-BF1EEB3026D1}" type="pres">
      <dgm:prSet presAssocID="{76CD48B6-BA04-43FF-BF5A-C0A9D3507F68}" presName="spacerBetweenCircleAndCallout" presStyleCnt="0">
        <dgm:presLayoutVars/>
      </dgm:prSet>
      <dgm:spPr/>
    </dgm:pt>
    <dgm:pt modelId="{220A6D5D-5478-EF4E-8B43-7B6E42558A7D}" type="pres">
      <dgm:prSet presAssocID="{41F0617D-FDCB-4F29-B7E6-A70FE1B6D97A}" presName="nodeText" presStyleLbl="alignAccFollowNode1" presStyleIdx="17" presStyleCnt="21">
        <dgm:presLayoutVars>
          <dgm:bulletEnabled val="1"/>
        </dgm:presLayoutVars>
      </dgm:prSet>
      <dgm:spPr/>
    </dgm:pt>
    <dgm:pt modelId="{92CE42F4-2712-0843-A77A-AFCF043B10CD}" type="pres">
      <dgm:prSet presAssocID="{76CD48B6-BA04-43FF-BF5A-C0A9D3507F68}" presName="sibTransComposite" presStyleCnt="0"/>
      <dgm:spPr/>
    </dgm:pt>
    <dgm:pt modelId="{FF6CED83-6C40-F64B-A54A-1EA271EF21B5}" type="pres">
      <dgm:prSet presAssocID="{D1969C07-6901-477F-9BBC-D401E189CC23}" presName="compositeNode" presStyleCnt="0"/>
      <dgm:spPr/>
    </dgm:pt>
    <dgm:pt modelId="{9E245CE7-A959-044D-97C4-ECD6ED4890FC}" type="pres">
      <dgm:prSet presAssocID="{D1969C07-6901-477F-9BBC-D401E189CC23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C012E4CC-C00F-784E-BEC7-81C098D0EB9B}" type="pres">
      <dgm:prSet presAssocID="{D1969C07-6901-477F-9BBC-D401E189CC23}" presName="parSh" presStyleCnt="0"/>
      <dgm:spPr/>
    </dgm:pt>
    <dgm:pt modelId="{E1623105-2A45-8548-B07D-30E8152AB627}" type="pres">
      <dgm:prSet presAssocID="{D1969C07-6901-477F-9BBC-D401E189CC23}" presName="lineNode" presStyleLbl="alignAccFollowNode1" presStyleIdx="18" presStyleCnt="21"/>
      <dgm:spPr/>
    </dgm:pt>
    <dgm:pt modelId="{8CD25A5B-F493-8B4A-8083-906BA9A72011}" type="pres">
      <dgm:prSet presAssocID="{D1969C07-6901-477F-9BBC-D401E189CC23}" presName="lineArrowNode" presStyleLbl="alignAccFollowNode1" presStyleIdx="19" presStyleCnt="21"/>
      <dgm:spPr/>
    </dgm:pt>
    <dgm:pt modelId="{EEF9A297-A409-8F47-BAE4-A21FCBD3DEC5}" type="pres">
      <dgm:prSet presAssocID="{921165CC-0504-4684-9DEE-FED85796C858}" presName="sibTransNodeCircle" presStyleLbl="alignNode1" presStyleIdx="6" presStyleCnt="7">
        <dgm:presLayoutVars>
          <dgm:chMax val="0"/>
          <dgm:bulletEnabled/>
        </dgm:presLayoutVars>
      </dgm:prSet>
      <dgm:spPr/>
    </dgm:pt>
    <dgm:pt modelId="{FD49228F-5FE0-E543-935C-E3E05528F115}" type="pres">
      <dgm:prSet presAssocID="{921165CC-0504-4684-9DEE-FED85796C858}" presName="spacerBetweenCircleAndCallout" presStyleCnt="0">
        <dgm:presLayoutVars/>
      </dgm:prSet>
      <dgm:spPr/>
    </dgm:pt>
    <dgm:pt modelId="{903C17D3-4499-2348-8817-CA661A2762F1}" type="pres">
      <dgm:prSet presAssocID="{D1969C07-6901-477F-9BBC-D401E189CC23}" presName="nodeText" presStyleLbl="alignAccFollowNode1" presStyleIdx="20" presStyleCnt="21">
        <dgm:presLayoutVars>
          <dgm:bulletEnabled val="1"/>
        </dgm:presLayoutVars>
      </dgm:prSet>
      <dgm:spPr/>
    </dgm:pt>
  </dgm:ptLst>
  <dgm:cxnLst>
    <dgm:cxn modelId="{828A8200-F03A-E343-9908-44A8CF0760D9}" type="presOf" srcId="{85A20871-96FE-40C2-8526-8D15C4B0A3E2}" destId="{26CB38CE-A06B-8D44-B479-BFA2432607C3}" srcOrd="0" destOrd="0" presId="urn:microsoft.com/office/officeart/2016/7/layout/LinearArrowProcessNumbered"/>
    <dgm:cxn modelId="{ADAD5402-9C04-4A97-ACE3-FE91D117B065}" srcId="{53001CE0-E737-4DD5-8957-9D18B00D6EA5}" destId="{290862C2-DDEA-4510-AECF-28361BA3D780}" srcOrd="2" destOrd="0" parTransId="{99B24C2A-28C1-4AB0-8387-1C01EF641FD4}" sibTransId="{222BBA4B-7847-4007-91EE-ACA79965C409}"/>
    <dgm:cxn modelId="{ED9F0F10-E429-4DB6-A5C0-C3ECD7A36D0E}" srcId="{53001CE0-E737-4DD5-8957-9D18B00D6EA5}" destId="{85A20871-96FE-40C2-8526-8D15C4B0A3E2}" srcOrd="3" destOrd="0" parTransId="{BBD45656-82AD-4764-B1BC-DF2958AF795F}" sibTransId="{974FE71C-2024-4B2C-97EA-0F245D3640FF}"/>
    <dgm:cxn modelId="{CB8BC720-8D68-F84C-B0F0-828AAC945EE1}" type="presOf" srcId="{E1F36A00-752B-4C18-9405-257DE1DFEA93}" destId="{B3FD4944-D618-B048-A310-50799D3BD527}" srcOrd="0" destOrd="0" presId="urn:microsoft.com/office/officeart/2016/7/layout/LinearArrowProcessNumbered"/>
    <dgm:cxn modelId="{1EAD152E-C393-F941-A772-1308E902B266}" type="presOf" srcId="{222BBA4B-7847-4007-91EE-ACA79965C409}" destId="{D8BB5DE4-38A8-CD4A-BE95-E5E35F9251F9}" srcOrd="0" destOrd="0" presId="urn:microsoft.com/office/officeart/2016/7/layout/LinearArrowProcessNumbered"/>
    <dgm:cxn modelId="{8C379E4B-FE98-A44A-9C12-FC5B9B21E95E}" type="presOf" srcId="{974FE71C-2024-4B2C-97EA-0F245D3640FF}" destId="{2EBBCE5C-F925-8B47-9FC9-CB90510C1E91}" srcOrd="0" destOrd="0" presId="urn:microsoft.com/office/officeart/2016/7/layout/LinearArrowProcessNumbered"/>
    <dgm:cxn modelId="{0B201B53-DD34-4B18-82BA-6C1EDC12F1B3}" srcId="{53001CE0-E737-4DD5-8957-9D18B00D6EA5}" destId="{7A3F88D9-1807-4B91-836A-8DC12D9489BF}" srcOrd="0" destOrd="0" parTransId="{A97C3E52-5EE3-4686-82EF-12E3C186F1A3}" sibTransId="{4BF157D5-FE0A-409A-B5AA-83124B30B863}"/>
    <dgm:cxn modelId="{94891158-EBE7-2D43-A7C1-C66BE362448F}" type="presOf" srcId="{921165CC-0504-4684-9DEE-FED85796C858}" destId="{EEF9A297-A409-8F47-BAE4-A21FCBD3DEC5}" srcOrd="0" destOrd="0" presId="urn:microsoft.com/office/officeart/2016/7/layout/LinearArrowProcessNumbered"/>
    <dgm:cxn modelId="{FBB4B264-A2CD-8640-876E-417C8DEF3163}" type="presOf" srcId="{53001CE0-E737-4DD5-8957-9D18B00D6EA5}" destId="{5318F755-ED7F-1047-856D-D4AF5D88115B}" srcOrd="0" destOrd="0" presId="urn:microsoft.com/office/officeart/2016/7/layout/LinearArrowProcessNumbered"/>
    <dgm:cxn modelId="{9EAEB788-3BA4-49C3-82A8-1DC21C0E485A}" srcId="{53001CE0-E737-4DD5-8957-9D18B00D6EA5}" destId="{D1969C07-6901-477F-9BBC-D401E189CC23}" srcOrd="6" destOrd="0" parTransId="{26615CFE-9E55-4E88-B7B7-CB8F18B28CFF}" sibTransId="{921165CC-0504-4684-9DEE-FED85796C858}"/>
    <dgm:cxn modelId="{75110392-26AD-384E-B8A0-AB4187E309A6}" type="presOf" srcId="{290862C2-DDEA-4510-AECF-28361BA3D780}" destId="{14714AB2-D7DF-C148-BA8B-3173530CA0C8}" srcOrd="0" destOrd="0" presId="urn:microsoft.com/office/officeart/2016/7/layout/LinearArrowProcessNumbered"/>
    <dgm:cxn modelId="{DC656BA3-372E-244B-B2C0-965228FE8013}" type="presOf" srcId="{1DAB78B4-4DB2-43C4-ADD6-E4DA4F2555E4}" destId="{EFB05000-CE1C-A443-92C1-7645B2B53644}" srcOrd="0" destOrd="0" presId="urn:microsoft.com/office/officeart/2016/7/layout/LinearArrowProcessNumbered"/>
    <dgm:cxn modelId="{AD16EEA6-D44B-F340-942C-2B853705A938}" type="presOf" srcId="{41F0617D-FDCB-4F29-B7E6-A70FE1B6D97A}" destId="{220A6D5D-5478-EF4E-8B43-7B6E42558A7D}" srcOrd="0" destOrd="0" presId="urn:microsoft.com/office/officeart/2016/7/layout/LinearArrowProcessNumbered"/>
    <dgm:cxn modelId="{A050A2A7-55A4-D946-B965-E26063C65EA7}" type="presOf" srcId="{7A3F88D9-1807-4B91-836A-8DC12D9489BF}" destId="{442D099C-B3B9-AA49-B1D9-61077822D948}" srcOrd="0" destOrd="0" presId="urn:microsoft.com/office/officeart/2016/7/layout/LinearArrowProcessNumbered"/>
    <dgm:cxn modelId="{1CF685C6-C0A9-D040-B7B2-119B5680C538}" type="presOf" srcId="{4BF157D5-FE0A-409A-B5AA-83124B30B863}" destId="{D9EEFFAF-83E0-7C47-9282-F9EC739995C3}" srcOrd="0" destOrd="0" presId="urn:microsoft.com/office/officeart/2016/7/layout/LinearArrowProcessNumbered"/>
    <dgm:cxn modelId="{81B94FC7-8D28-0E4E-980E-613369CEEF29}" type="presOf" srcId="{12DD36D4-34FA-4FC2-AB11-DDAB2C35F50B}" destId="{1F34F5DC-24A3-8648-BAB7-32AA3BC075E2}" srcOrd="0" destOrd="0" presId="urn:microsoft.com/office/officeart/2016/7/layout/LinearArrowProcessNumbered"/>
    <dgm:cxn modelId="{105FEED7-D216-401C-A7A7-FFABCDAD4833}" srcId="{53001CE0-E737-4DD5-8957-9D18B00D6EA5}" destId="{E58C06E5-0F52-4833-80AF-C764F24C3C2C}" srcOrd="1" destOrd="0" parTransId="{6A5C652E-11CE-4330-BC08-142D6B05A9E9}" sibTransId="{1DAB78B4-4DB2-43C4-ADD6-E4DA4F2555E4}"/>
    <dgm:cxn modelId="{70BA55DD-FC9C-8540-AF4B-4AFBA7FDAE8F}" type="presOf" srcId="{76CD48B6-BA04-43FF-BF5A-C0A9D3507F68}" destId="{F2728305-19C8-0C46-8096-E3904218783C}" srcOrd="0" destOrd="0" presId="urn:microsoft.com/office/officeart/2016/7/layout/LinearArrowProcessNumbered"/>
    <dgm:cxn modelId="{01A0E7EC-79FC-4DD1-B9FC-4A75A310FD40}" srcId="{53001CE0-E737-4DD5-8957-9D18B00D6EA5}" destId="{41F0617D-FDCB-4F29-B7E6-A70FE1B6D97A}" srcOrd="5" destOrd="0" parTransId="{36BA51DB-048C-42F2-9495-2541D62CF71A}" sibTransId="{76CD48B6-BA04-43FF-BF5A-C0A9D3507F68}"/>
    <dgm:cxn modelId="{CD3887EE-3682-4D2E-BDC8-67E68B5CA9DF}" srcId="{53001CE0-E737-4DD5-8957-9D18B00D6EA5}" destId="{12DD36D4-34FA-4FC2-AB11-DDAB2C35F50B}" srcOrd="4" destOrd="0" parTransId="{A469AFA8-9BB1-49A4-A63E-D100D4640B18}" sibTransId="{E1F36A00-752B-4C18-9405-257DE1DFEA93}"/>
    <dgm:cxn modelId="{949F90F0-DC3F-0D4A-8B55-96353B5612F6}" type="presOf" srcId="{D1969C07-6901-477F-9BBC-D401E189CC23}" destId="{903C17D3-4499-2348-8817-CA661A2762F1}" srcOrd="0" destOrd="0" presId="urn:microsoft.com/office/officeart/2016/7/layout/LinearArrowProcessNumbered"/>
    <dgm:cxn modelId="{7B5620F2-F1F5-A547-BD55-89AA73303C56}" type="presOf" srcId="{E58C06E5-0F52-4833-80AF-C764F24C3C2C}" destId="{1341CF4F-87D0-C54D-BF4B-4E0C2F728546}" srcOrd="0" destOrd="0" presId="urn:microsoft.com/office/officeart/2016/7/layout/LinearArrowProcessNumbered"/>
    <dgm:cxn modelId="{BE16FF1D-FDCB-DA4E-AA4D-AA05C0DA9685}" type="presParOf" srcId="{5318F755-ED7F-1047-856D-D4AF5D88115B}" destId="{9DE7413C-D7B6-E84D-B85F-502409D18D27}" srcOrd="0" destOrd="0" presId="urn:microsoft.com/office/officeart/2016/7/layout/LinearArrowProcessNumbered"/>
    <dgm:cxn modelId="{8D009F52-1F51-5448-9287-854BEAA7E1A5}" type="presParOf" srcId="{9DE7413C-D7B6-E84D-B85F-502409D18D27}" destId="{C927A057-3458-0E45-AB05-47806DF0936D}" srcOrd="0" destOrd="0" presId="urn:microsoft.com/office/officeart/2016/7/layout/LinearArrowProcessNumbered"/>
    <dgm:cxn modelId="{600363C4-D505-B34F-8022-75E520A9E9FD}" type="presParOf" srcId="{9DE7413C-D7B6-E84D-B85F-502409D18D27}" destId="{104B34E3-0B2F-704D-98D9-744F4353FBB3}" srcOrd="1" destOrd="0" presId="urn:microsoft.com/office/officeart/2016/7/layout/LinearArrowProcessNumbered"/>
    <dgm:cxn modelId="{B77EE830-51DE-504F-B9F9-F330BC75F845}" type="presParOf" srcId="{104B34E3-0B2F-704D-98D9-744F4353FBB3}" destId="{C9176C11-1CBF-5E4D-AC05-1E3AA015A891}" srcOrd="0" destOrd="0" presId="urn:microsoft.com/office/officeart/2016/7/layout/LinearArrowProcessNumbered"/>
    <dgm:cxn modelId="{854076F9-DF88-5843-AAA6-8362642165A3}" type="presParOf" srcId="{104B34E3-0B2F-704D-98D9-744F4353FBB3}" destId="{7853AE21-22CF-A043-9F0A-8A552D12BFCC}" srcOrd="1" destOrd="0" presId="urn:microsoft.com/office/officeart/2016/7/layout/LinearArrowProcessNumbered"/>
    <dgm:cxn modelId="{29A71203-E92E-5041-A015-3B555B124EDA}" type="presParOf" srcId="{104B34E3-0B2F-704D-98D9-744F4353FBB3}" destId="{D9EEFFAF-83E0-7C47-9282-F9EC739995C3}" srcOrd="2" destOrd="0" presId="urn:microsoft.com/office/officeart/2016/7/layout/LinearArrowProcessNumbered"/>
    <dgm:cxn modelId="{8C33558D-0A27-2D47-82DF-D780167C03C4}" type="presParOf" srcId="{104B34E3-0B2F-704D-98D9-744F4353FBB3}" destId="{656CF6EE-15B8-1C4E-9845-4EF96F2274C3}" srcOrd="3" destOrd="0" presId="urn:microsoft.com/office/officeart/2016/7/layout/LinearArrowProcessNumbered"/>
    <dgm:cxn modelId="{E319327D-ED6F-6C41-8C84-81197B1886C2}" type="presParOf" srcId="{9DE7413C-D7B6-E84D-B85F-502409D18D27}" destId="{442D099C-B3B9-AA49-B1D9-61077822D948}" srcOrd="2" destOrd="0" presId="urn:microsoft.com/office/officeart/2016/7/layout/LinearArrowProcessNumbered"/>
    <dgm:cxn modelId="{C77B074A-91F4-F34A-BB9B-EB4339C6F62A}" type="presParOf" srcId="{5318F755-ED7F-1047-856D-D4AF5D88115B}" destId="{266B79E6-EF83-9C48-907D-0880A6C516F0}" srcOrd="1" destOrd="0" presId="urn:microsoft.com/office/officeart/2016/7/layout/LinearArrowProcessNumbered"/>
    <dgm:cxn modelId="{A03407CD-5ABA-A64F-8511-D33A666CEEA8}" type="presParOf" srcId="{5318F755-ED7F-1047-856D-D4AF5D88115B}" destId="{B7447297-497B-D844-AFA7-FD6A8DFA629B}" srcOrd="2" destOrd="0" presId="urn:microsoft.com/office/officeart/2016/7/layout/LinearArrowProcessNumbered"/>
    <dgm:cxn modelId="{A16E0AB5-467D-5945-852F-61549AAA4D1C}" type="presParOf" srcId="{B7447297-497B-D844-AFA7-FD6A8DFA629B}" destId="{9C9F1BFE-70DB-744B-8FB8-1E16395EABD2}" srcOrd="0" destOrd="0" presId="urn:microsoft.com/office/officeart/2016/7/layout/LinearArrowProcessNumbered"/>
    <dgm:cxn modelId="{0F8076B2-1D18-DF40-9C85-61D6BA571A9A}" type="presParOf" srcId="{B7447297-497B-D844-AFA7-FD6A8DFA629B}" destId="{FE78F6F2-E833-504E-B6A7-05362F715ABF}" srcOrd="1" destOrd="0" presId="urn:microsoft.com/office/officeart/2016/7/layout/LinearArrowProcessNumbered"/>
    <dgm:cxn modelId="{C94D2F17-F3CF-3C41-A376-B0A1976106F6}" type="presParOf" srcId="{FE78F6F2-E833-504E-B6A7-05362F715ABF}" destId="{97F8E243-4C30-2E4D-B098-389CD645EA80}" srcOrd="0" destOrd="0" presId="urn:microsoft.com/office/officeart/2016/7/layout/LinearArrowProcessNumbered"/>
    <dgm:cxn modelId="{498B6643-22C9-6643-BEFD-96D3AAC518A0}" type="presParOf" srcId="{FE78F6F2-E833-504E-B6A7-05362F715ABF}" destId="{01E13547-E581-AF44-926A-0F330D44BEF3}" srcOrd="1" destOrd="0" presId="urn:microsoft.com/office/officeart/2016/7/layout/LinearArrowProcessNumbered"/>
    <dgm:cxn modelId="{63CC08C4-38FE-FB46-B176-8AA53F87CF66}" type="presParOf" srcId="{FE78F6F2-E833-504E-B6A7-05362F715ABF}" destId="{EFB05000-CE1C-A443-92C1-7645B2B53644}" srcOrd="2" destOrd="0" presId="urn:microsoft.com/office/officeart/2016/7/layout/LinearArrowProcessNumbered"/>
    <dgm:cxn modelId="{C45F5949-DD71-5243-9712-2A408DDBDC3D}" type="presParOf" srcId="{FE78F6F2-E833-504E-B6A7-05362F715ABF}" destId="{98B32CCB-4F90-164A-986A-F9A1F59FEEEE}" srcOrd="3" destOrd="0" presId="urn:microsoft.com/office/officeart/2016/7/layout/LinearArrowProcessNumbered"/>
    <dgm:cxn modelId="{0220DEA3-1077-1E48-B189-A8E4A76BC363}" type="presParOf" srcId="{B7447297-497B-D844-AFA7-FD6A8DFA629B}" destId="{1341CF4F-87D0-C54D-BF4B-4E0C2F728546}" srcOrd="2" destOrd="0" presId="urn:microsoft.com/office/officeart/2016/7/layout/LinearArrowProcessNumbered"/>
    <dgm:cxn modelId="{443BA3F6-B42A-4E45-9E26-F4B059432F8A}" type="presParOf" srcId="{5318F755-ED7F-1047-856D-D4AF5D88115B}" destId="{7186BE18-2721-FF44-8FD9-FEBF8557D7E1}" srcOrd="3" destOrd="0" presId="urn:microsoft.com/office/officeart/2016/7/layout/LinearArrowProcessNumbered"/>
    <dgm:cxn modelId="{A89BBF97-67A6-BD4F-AE72-4F058A30F660}" type="presParOf" srcId="{5318F755-ED7F-1047-856D-D4AF5D88115B}" destId="{49F2653B-CB52-8347-AB65-4783F95F29F1}" srcOrd="4" destOrd="0" presId="urn:microsoft.com/office/officeart/2016/7/layout/LinearArrowProcessNumbered"/>
    <dgm:cxn modelId="{5C0A53F6-486D-2F43-B704-17EEDC435FC2}" type="presParOf" srcId="{49F2653B-CB52-8347-AB65-4783F95F29F1}" destId="{36C2F168-1ED3-5A4A-A5B6-9E0C33B2E092}" srcOrd="0" destOrd="0" presId="urn:microsoft.com/office/officeart/2016/7/layout/LinearArrowProcessNumbered"/>
    <dgm:cxn modelId="{2D3C4388-11A1-AB40-ABE1-D8E2BD673465}" type="presParOf" srcId="{49F2653B-CB52-8347-AB65-4783F95F29F1}" destId="{958B490B-CDB0-CA47-B9B0-6AD7AB01466B}" srcOrd="1" destOrd="0" presId="urn:microsoft.com/office/officeart/2016/7/layout/LinearArrowProcessNumbered"/>
    <dgm:cxn modelId="{133C174A-B9A0-B14F-9DE1-26FE170E0BA4}" type="presParOf" srcId="{958B490B-CDB0-CA47-B9B0-6AD7AB01466B}" destId="{08C6ECE4-D7CE-4742-9C8F-FB686D2F50E1}" srcOrd="0" destOrd="0" presId="urn:microsoft.com/office/officeart/2016/7/layout/LinearArrowProcessNumbered"/>
    <dgm:cxn modelId="{891EA6E9-E9E4-2048-BF78-1A64D08CD5E5}" type="presParOf" srcId="{958B490B-CDB0-CA47-B9B0-6AD7AB01466B}" destId="{87CF5F83-38F0-E046-8AD8-BCB2C55135A1}" srcOrd="1" destOrd="0" presId="urn:microsoft.com/office/officeart/2016/7/layout/LinearArrowProcessNumbered"/>
    <dgm:cxn modelId="{8B087AF5-A74E-A34D-807E-E0B794CDB706}" type="presParOf" srcId="{958B490B-CDB0-CA47-B9B0-6AD7AB01466B}" destId="{D8BB5DE4-38A8-CD4A-BE95-E5E35F9251F9}" srcOrd="2" destOrd="0" presId="urn:microsoft.com/office/officeart/2016/7/layout/LinearArrowProcessNumbered"/>
    <dgm:cxn modelId="{B60BDEDB-624F-3D4D-8F9E-680CC114B635}" type="presParOf" srcId="{958B490B-CDB0-CA47-B9B0-6AD7AB01466B}" destId="{771E571D-8571-2340-AAB5-2DA98909E8F6}" srcOrd="3" destOrd="0" presId="urn:microsoft.com/office/officeart/2016/7/layout/LinearArrowProcessNumbered"/>
    <dgm:cxn modelId="{913F750F-E415-1C46-B0E1-3D72A11BB7CB}" type="presParOf" srcId="{49F2653B-CB52-8347-AB65-4783F95F29F1}" destId="{14714AB2-D7DF-C148-BA8B-3173530CA0C8}" srcOrd="2" destOrd="0" presId="urn:microsoft.com/office/officeart/2016/7/layout/LinearArrowProcessNumbered"/>
    <dgm:cxn modelId="{29F8F3B7-306D-6847-9B93-3878DD1D3102}" type="presParOf" srcId="{5318F755-ED7F-1047-856D-D4AF5D88115B}" destId="{8D1C9603-19AA-6348-BBD4-12E718800E78}" srcOrd="5" destOrd="0" presId="urn:microsoft.com/office/officeart/2016/7/layout/LinearArrowProcessNumbered"/>
    <dgm:cxn modelId="{99942375-81AE-6545-A2A7-BA615E87F3CF}" type="presParOf" srcId="{5318F755-ED7F-1047-856D-D4AF5D88115B}" destId="{0C66B797-0A57-1E40-86FF-3547DCF2D276}" srcOrd="6" destOrd="0" presId="urn:microsoft.com/office/officeart/2016/7/layout/LinearArrowProcessNumbered"/>
    <dgm:cxn modelId="{14CCF4D4-C370-E04A-B8C7-872A38C70E99}" type="presParOf" srcId="{0C66B797-0A57-1E40-86FF-3547DCF2D276}" destId="{789DE6B6-2D3E-6D4E-BFB5-EFA1BABFD310}" srcOrd="0" destOrd="0" presId="urn:microsoft.com/office/officeart/2016/7/layout/LinearArrowProcessNumbered"/>
    <dgm:cxn modelId="{6884CDBC-86F0-834F-A3FA-728663244A94}" type="presParOf" srcId="{0C66B797-0A57-1E40-86FF-3547DCF2D276}" destId="{19715680-ACD3-0C4F-8C0E-14E110190953}" srcOrd="1" destOrd="0" presId="urn:microsoft.com/office/officeart/2016/7/layout/LinearArrowProcessNumbered"/>
    <dgm:cxn modelId="{66C748DD-011E-1F49-9D2A-442A9B18A51F}" type="presParOf" srcId="{19715680-ACD3-0C4F-8C0E-14E110190953}" destId="{ECE6B46A-9E58-054A-A23D-0988B0367797}" srcOrd="0" destOrd="0" presId="urn:microsoft.com/office/officeart/2016/7/layout/LinearArrowProcessNumbered"/>
    <dgm:cxn modelId="{1E0E4B9A-B989-D641-BACA-BB7698852F28}" type="presParOf" srcId="{19715680-ACD3-0C4F-8C0E-14E110190953}" destId="{7EBCDD92-C20D-A940-940A-1544DCD289CB}" srcOrd="1" destOrd="0" presId="urn:microsoft.com/office/officeart/2016/7/layout/LinearArrowProcessNumbered"/>
    <dgm:cxn modelId="{F8C358D5-C8CB-5742-A9D9-9984B4F218AD}" type="presParOf" srcId="{19715680-ACD3-0C4F-8C0E-14E110190953}" destId="{2EBBCE5C-F925-8B47-9FC9-CB90510C1E91}" srcOrd="2" destOrd="0" presId="urn:microsoft.com/office/officeart/2016/7/layout/LinearArrowProcessNumbered"/>
    <dgm:cxn modelId="{C01D94F4-56E9-2743-AB52-61AB32E6A5FC}" type="presParOf" srcId="{19715680-ACD3-0C4F-8C0E-14E110190953}" destId="{8D437732-B62D-FC42-98B5-6756DEA48AE3}" srcOrd="3" destOrd="0" presId="urn:microsoft.com/office/officeart/2016/7/layout/LinearArrowProcessNumbered"/>
    <dgm:cxn modelId="{2C16ED43-AB20-5E48-9CC2-A0B230E2CE32}" type="presParOf" srcId="{0C66B797-0A57-1E40-86FF-3547DCF2D276}" destId="{26CB38CE-A06B-8D44-B479-BFA2432607C3}" srcOrd="2" destOrd="0" presId="urn:microsoft.com/office/officeart/2016/7/layout/LinearArrowProcessNumbered"/>
    <dgm:cxn modelId="{9FF11D86-56BD-224A-90C1-F665392FC5E1}" type="presParOf" srcId="{5318F755-ED7F-1047-856D-D4AF5D88115B}" destId="{DF5902F3-0315-B442-8860-964C79900A90}" srcOrd="7" destOrd="0" presId="urn:microsoft.com/office/officeart/2016/7/layout/LinearArrowProcessNumbered"/>
    <dgm:cxn modelId="{EBC86244-F982-F243-B31F-A1C9EBDE41E2}" type="presParOf" srcId="{5318F755-ED7F-1047-856D-D4AF5D88115B}" destId="{FEE04DE7-F34F-4042-9C13-2EB1701C252A}" srcOrd="8" destOrd="0" presId="urn:microsoft.com/office/officeart/2016/7/layout/LinearArrowProcessNumbered"/>
    <dgm:cxn modelId="{B621F7E8-66F2-C643-844A-9F4DA770314F}" type="presParOf" srcId="{FEE04DE7-F34F-4042-9C13-2EB1701C252A}" destId="{ECB0394D-DC7B-CF42-966C-501CF495958B}" srcOrd="0" destOrd="0" presId="urn:microsoft.com/office/officeart/2016/7/layout/LinearArrowProcessNumbered"/>
    <dgm:cxn modelId="{8656DD2C-5E3F-FA4E-B65C-52BC0E32B309}" type="presParOf" srcId="{FEE04DE7-F34F-4042-9C13-2EB1701C252A}" destId="{859D6699-DE24-664E-9CEC-E9D148B55CF6}" srcOrd="1" destOrd="0" presId="urn:microsoft.com/office/officeart/2016/7/layout/LinearArrowProcessNumbered"/>
    <dgm:cxn modelId="{49129174-FDE2-024D-AAA7-0C97FF7B3B9B}" type="presParOf" srcId="{859D6699-DE24-664E-9CEC-E9D148B55CF6}" destId="{FF2042F1-5C32-0244-8422-E9DED129452C}" srcOrd="0" destOrd="0" presId="urn:microsoft.com/office/officeart/2016/7/layout/LinearArrowProcessNumbered"/>
    <dgm:cxn modelId="{734B9A6E-BEBA-C543-A9A3-83AD6DE1A7D3}" type="presParOf" srcId="{859D6699-DE24-664E-9CEC-E9D148B55CF6}" destId="{9FFB0B96-B2FD-6642-ADE6-FA78DB39CC88}" srcOrd="1" destOrd="0" presId="urn:microsoft.com/office/officeart/2016/7/layout/LinearArrowProcessNumbered"/>
    <dgm:cxn modelId="{1F89EEB5-8714-CE42-923E-1917AD91F86C}" type="presParOf" srcId="{859D6699-DE24-664E-9CEC-E9D148B55CF6}" destId="{B3FD4944-D618-B048-A310-50799D3BD527}" srcOrd="2" destOrd="0" presId="urn:microsoft.com/office/officeart/2016/7/layout/LinearArrowProcessNumbered"/>
    <dgm:cxn modelId="{4DA0B6DA-DE64-7A4A-B803-1CA1D0967BC5}" type="presParOf" srcId="{859D6699-DE24-664E-9CEC-E9D148B55CF6}" destId="{975A869A-704C-8344-8A51-DA61FBE04819}" srcOrd="3" destOrd="0" presId="urn:microsoft.com/office/officeart/2016/7/layout/LinearArrowProcessNumbered"/>
    <dgm:cxn modelId="{DFCF540F-6B6E-E34D-A7C6-77209FF3D06F}" type="presParOf" srcId="{FEE04DE7-F34F-4042-9C13-2EB1701C252A}" destId="{1F34F5DC-24A3-8648-BAB7-32AA3BC075E2}" srcOrd="2" destOrd="0" presId="urn:microsoft.com/office/officeart/2016/7/layout/LinearArrowProcessNumbered"/>
    <dgm:cxn modelId="{EFA6125F-5F7E-5549-986F-F6C783819DBB}" type="presParOf" srcId="{5318F755-ED7F-1047-856D-D4AF5D88115B}" destId="{75CD037D-1577-FF4F-9AC0-464498840CBD}" srcOrd="9" destOrd="0" presId="urn:microsoft.com/office/officeart/2016/7/layout/LinearArrowProcessNumbered"/>
    <dgm:cxn modelId="{CF814F62-4BB7-A446-ACB6-010929012AC8}" type="presParOf" srcId="{5318F755-ED7F-1047-856D-D4AF5D88115B}" destId="{E1A7CC95-0010-684E-8977-B4FEAEA8D684}" srcOrd="10" destOrd="0" presId="urn:microsoft.com/office/officeart/2016/7/layout/LinearArrowProcessNumbered"/>
    <dgm:cxn modelId="{6E17121E-FEEB-3A47-B6DA-6DE0EE220F73}" type="presParOf" srcId="{E1A7CC95-0010-684E-8977-B4FEAEA8D684}" destId="{9D961AA0-358D-5B49-BC6A-EF88D9A4C674}" srcOrd="0" destOrd="0" presId="urn:microsoft.com/office/officeart/2016/7/layout/LinearArrowProcessNumbered"/>
    <dgm:cxn modelId="{E1D1C932-15B5-2042-8506-BC592AAD7900}" type="presParOf" srcId="{E1A7CC95-0010-684E-8977-B4FEAEA8D684}" destId="{D3A1B8BD-542E-FE47-B8ED-08FD9F2639F2}" srcOrd="1" destOrd="0" presId="urn:microsoft.com/office/officeart/2016/7/layout/LinearArrowProcessNumbered"/>
    <dgm:cxn modelId="{D14ACA30-0347-5F48-BB86-BCA9E7F2C557}" type="presParOf" srcId="{D3A1B8BD-542E-FE47-B8ED-08FD9F2639F2}" destId="{ECE72CBA-5F93-644F-B4DA-CB65D31ABC89}" srcOrd="0" destOrd="0" presId="urn:microsoft.com/office/officeart/2016/7/layout/LinearArrowProcessNumbered"/>
    <dgm:cxn modelId="{EFCA20AA-C6D6-BC49-A18E-BF06AE07F28A}" type="presParOf" srcId="{D3A1B8BD-542E-FE47-B8ED-08FD9F2639F2}" destId="{7A7E5C30-4D7D-874A-8560-47357F5EAA39}" srcOrd="1" destOrd="0" presId="urn:microsoft.com/office/officeart/2016/7/layout/LinearArrowProcessNumbered"/>
    <dgm:cxn modelId="{BB43F903-65D0-164D-8564-118F223D56C9}" type="presParOf" srcId="{D3A1B8BD-542E-FE47-B8ED-08FD9F2639F2}" destId="{F2728305-19C8-0C46-8096-E3904218783C}" srcOrd="2" destOrd="0" presId="urn:microsoft.com/office/officeart/2016/7/layout/LinearArrowProcessNumbered"/>
    <dgm:cxn modelId="{73BAC942-6464-744E-9E60-E5E2C4EB9DA0}" type="presParOf" srcId="{D3A1B8BD-542E-FE47-B8ED-08FD9F2639F2}" destId="{87F45723-E0A2-6642-B0E1-BF1EEB3026D1}" srcOrd="3" destOrd="0" presId="urn:microsoft.com/office/officeart/2016/7/layout/LinearArrowProcessNumbered"/>
    <dgm:cxn modelId="{A05E001A-6C67-7742-A4E3-21BCF2515A1F}" type="presParOf" srcId="{E1A7CC95-0010-684E-8977-B4FEAEA8D684}" destId="{220A6D5D-5478-EF4E-8B43-7B6E42558A7D}" srcOrd="2" destOrd="0" presId="urn:microsoft.com/office/officeart/2016/7/layout/LinearArrowProcessNumbered"/>
    <dgm:cxn modelId="{85791909-5697-AE4B-99C2-5B58AB0EA55F}" type="presParOf" srcId="{5318F755-ED7F-1047-856D-D4AF5D88115B}" destId="{92CE42F4-2712-0843-A77A-AFCF043B10CD}" srcOrd="11" destOrd="0" presId="urn:microsoft.com/office/officeart/2016/7/layout/LinearArrowProcessNumbered"/>
    <dgm:cxn modelId="{54C88B9E-4862-8047-8C53-033BD6BDE486}" type="presParOf" srcId="{5318F755-ED7F-1047-856D-D4AF5D88115B}" destId="{FF6CED83-6C40-F64B-A54A-1EA271EF21B5}" srcOrd="12" destOrd="0" presId="urn:microsoft.com/office/officeart/2016/7/layout/LinearArrowProcessNumbered"/>
    <dgm:cxn modelId="{2BB65543-A1C0-C04C-9C2C-49B67C0C4E5B}" type="presParOf" srcId="{FF6CED83-6C40-F64B-A54A-1EA271EF21B5}" destId="{9E245CE7-A959-044D-97C4-ECD6ED4890FC}" srcOrd="0" destOrd="0" presId="urn:microsoft.com/office/officeart/2016/7/layout/LinearArrowProcessNumbered"/>
    <dgm:cxn modelId="{44DD626E-3218-1C41-86BA-D98681F0E6C0}" type="presParOf" srcId="{FF6CED83-6C40-F64B-A54A-1EA271EF21B5}" destId="{C012E4CC-C00F-784E-BEC7-81C098D0EB9B}" srcOrd="1" destOrd="0" presId="urn:microsoft.com/office/officeart/2016/7/layout/LinearArrowProcessNumbered"/>
    <dgm:cxn modelId="{13F54796-A86D-4A48-AF5A-F7861A97C781}" type="presParOf" srcId="{C012E4CC-C00F-784E-BEC7-81C098D0EB9B}" destId="{E1623105-2A45-8548-B07D-30E8152AB627}" srcOrd="0" destOrd="0" presId="urn:microsoft.com/office/officeart/2016/7/layout/LinearArrowProcessNumbered"/>
    <dgm:cxn modelId="{2836A212-2FC5-164E-8DDA-EE60C81843C6}" type="presParOf" srcId="{C012E4CC-C00F-784E-BEC7-81C098D0EB9B}" destId="{8CD25A5B-F493-8B4A-8083-906BA9A72011}" srcOrd="1" destOrd="0" presId="urn:microsoft.com/office/officeart/2016/7/layout/LinearArrowProcessNumbered"/>
    <dgm:cxn modelId="{28868C0D-B5F7-294C-AA72-E6485F67D583}" type="presParOf" srcId="{C012E4CC-C00F-784E-BEC7-81C098D0EB9B}" destId="{EEF9A297-A409-8F47-BAE4-A21FCBD3DEC5}" srcOrd="2" destOrd="0" presId="urn:microsoft.com/office/officeart/2016/7/layout/LinearArrowProcessNumbered"/>
    <dgm:cxn modelId="{4F87ABC0-403E-E446-8376-7251587179FA}" type="presParOf" srcId="{C012E4CC-C00F-784E-BEC7-81C098D0EB9B}" destId="{FD49228F-5FE0-E543-935C-E3E05528F115}" srcOrd="3" destOrd="0" presId="urn:microsoft.com/office/officeart/2016/7/layout/LinearArrowProcessNumbered"/>
    <dgm:cxn modelId="{463FD89B-061C-0B4B-B345-C2978130757E}" type="presParOf" srcId="{FF6CED83-6C40-F64B-A54A-1EA271EF21B5}" destId="{903C17D3-4499-2348-8817-CA661A2762F1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DBABE3-6DC1-4279-AC34-3FC9BEE65148}" type="doc">
      <dgm:prSet loTypeId="urn:microsoft.com/office/officeart/2005/8/layout/cycle2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7613FBF-7803-4D59-847D-15858DA898A4}">
      <dgm:prSet custT="1"/>
      <dgm:spPr/>
      <dgm:t>
        <a:bodyPr/>
        <a:lstStyle/>
        <a:p>
          <a:r>
            <a:rPr lang="ru-RU" sz="1800" dirty="0" err="1"/>
            <a:t>оцену</a:t>
          </a:r>
          <a:r>
            <a:rPr lang="ru-RU" sz="1800" dirty="0"/>
            <a:t> квалитета </a:t>
          </a:r>
          <a:r>
            <a:rPr lang="ru-RU" sz="1800" dirty="0" err="1"/>
            <a:t>ваздуха</a:t>
          </a:r>
          <a:endParaRPr lang="en-US" sz="1800" dirty="0"/>
        </a:p>
      </dgm:t>
    </dgm:pt>
    <dgm:pt modelId="{3F560D06-2671-410A-A280-FF90352A3057}" type="parTrans" cxnId="{F8CF4240-C35A-45B2-A61F-AE75B71C1826}">
      <dgm:prSet/>
      <dgm:spPr/>
      <dgm:t>
        <a:bodyPr/>
        <a:lstStyle/>
        <a:p>
          <a:endParaRPr lang="en-US"/>
        </a:p>
      </dgm:t>
    </dgm:pt>
    <dgm:pt modelId="{582A8CF9-8B70-4DCE-B342-8BC23D8885E4}" type="sibTrans" cxnId="{F8CF4240-C35A-45B2-A61F-AE75B71C1826}">
      <dgm:prSet/>
      <dgm:spPr/>
      <dgm:t>
        <a:bodyPr/>
        <a:lstStyle/>
        <a:p>
          <a:endParaRPr lang="en-US"/>
        </a:p>
      </dgm:t>
    </dgm:pt>
    <dgm:pt modelId="{6646A7C9-4CF2-4216-A4D9-7BAD5BB63EE5}">
      <dgm:prSet/>
      <dgm:spPr/>
      <dgm:t>
        <a:bodyPr/>
        <a:lstStyle/>
        <a:p>
          <a:r>
            <a:rPr lang="ru-RU" dirty="0" err="1"/>
            <a:t>поделу</a:t>
          </a:r>
          <a:r>
            <a:rPr lang="ru-RU" dirty="0"/>
            <a:t> зона и </a:t>
          </a:r>
          <a:r>
            <a:rPr lang="ru-RU" dirty="0" err="1"/>
            <a:t>агломерација</a:t>
          </a:r>
          <a:r>
            <a:rPr lang="ru-RU" dirty="0"/>
            <a:t> у </a:t>
          </a:r>
          <a:r>
            <a:rPr lang="ru-RU" dirty="0" err="1"/>
            <a:t>категорије</a:t>
          </a:r>
          <a:r>
            <a:rPr lang="ru-RU" dirty="0"/>
            <a:t> на основу </a:t>
          </a:r>
          <a:r>
            <a:rPr lang="ru-RU" dirty="0" err="1"/>
            <a:t>нивоа</a:t>
          </a:r>
          <a:r>
            <a:rPr lang="ru-RU" dirty="0"/>
            <a:t> </a:t>
          </a:r>
          <a:r>
            <a:rPr lang="ru-RU" dirty="0" err="1"/>
            <a:t>загађења</a:t>
          </a:r>
          <a:r>
            <a:rPr lang="ru-RU" dirty="0"/>
            <a:t> </a:t>
          </a:r>
          <a:r>
            <a:rPr lang="ru-RU" dirty="0" err="1"/>
            <a:t>ваздуха</a:t>
          </a:r>
          <a:r>
            <a:rPr lang="ru-RU" dirty="0"/>
            <a:t> </a:t>
          </a:r>
          <a:endParaRPr lang="en-US" dirty="0"/>
        </a:p>
      </dgm:t>
    </dgm:pt>
    <dgm:pt modelId="{EE3F1BF0-326B-4AFD-86D1-48EBF97D9626}" type="parTrans" cxnId="{59D74F57-5592-4328-91CA-56E6D8D259B7}">
      <dgm:prSet/>
      <dgm:spPr/>
      <dgm:t>
        <a:bodyPr/>
        <a:lstStyle/>
        <a:p>
          <a:endParaRPr lang="en-US"/>
        </a:p>
      </dgm:t>
    </dgm:pt>
    <dgm:pt modelId="{ADF3FA13-C3BD-46B3-AC80-572FF540369E}" type="sibTrans" cxnId="{59D74F57-5592-4328-91CA-56E6D8D259B7}">
      <dgm:prSet/>
      <dgm:spPr/>
      <dgm:t>
        <a:bodyPr/>
        <a:lstStyle/>
        <a:p>
          <a:endParaRPr lang="en-US"/>
        </a:p>
      </dgm:t>
    </dgm:pt>
    <dgm:pt modelId="{24F3497B-DA27-4E7D-95F7-97CFAD3F98B2}">
      <dgm:prSet/>
      <dgm:spPr/>
      <dgm:t>
        <a:bodyPr/>
        <a:lstStyle/>
        <a:p>
          <a:r>
            <a:rPr lang="ru-RU" dirty="0" err="1"/>
            <a:t>управљање</a:t>
          </a:r>
          <a:r>
            <a:rPr lang="ru-RU" dirty="0"/>
            <a:t> квалитетом </a:t>
          </a:r>
          <a:r>
            <a:rPr lang="ru-RU" dirty="0" err="1"/>
            <a:t>ваздуха</a:t>
          </a:r>
          <a:endParaRPr lang="en-US" dirty="0"/>
        </a:p>
      </dgm:t>
    </dgm:pt>
    <dgm:pt modelId="{1FEFFC84-CF38-4EA5-B580-50E3F02108A6}" type="parTrans" cxnId="{AA36838D-43B8-4AFC-98E0-3CF2BC111085}">
      <dgm:prSet/>
      <dgm:spPr/>
      <dgm:t>
        <a:bodyPr/>
        <a:lstStyle/>
        <a:p>
          <a:endParaRPr lang="en-US"/>
        </a:p>
      </dgm:t>
    </dgm:pt>
    <dgm:pt modelId="{B0B38793-03DD-4CE8-9917-663634D2DB69}" type="sibTrans" cxnId="{AA36838D-43B8-4AFC-98E0-3CF2BC111085}">
      <dgm:prSet/>
      <dgm:spPr/>
      <dgm:t>
        <a:bodyPr/>
        <a:lstStyle/>
        <a:p>
          <a:endParaRPr lang="en-US"/>
        </a:p>
      </dgm:t>
    </dgm:pt>
    <dgm:pt modelId="{CED67C57-E5B9-884F-B2B9-22B51B3C1ABB}" type="pres">
      <dgm:prSet presAssocID="{47DBABE3-6DC1-4279-AC34-3FC9BEE65148}" presName="cycle" presStyleCnt="0">
        <dgm:presLayoutVars>
          <dgm:dir/>
          <dgm:resizeHandles val="exact"/>
        </dgm:presLayoutVars>
      </dgm:prSet>
      <dgm:spPr/>
    </dgm:pt>
    <dgm:pt modelId="{F788FE13-DE2D-6D47-9DF4-8D593DC596B3}" type="pres">
      <dgm:prSet presAssocID="{17613FBF-7803-4D59-847D-15858DA898A4}" presName="node" presStyleLbl="node1" presStyleIdx="0" presStyleCnt="3">
        <dgm:presLayoutVars>
          <dgm:bulletEnabled val="1"/>
        </dgm:presLayoutVars>
      </dgm:prSet>
      <dgm:spPr/>
    </dgm:pt>
    <dgm:pt modelId="{A439F0FB-F187-EE49-B51C-A040C70A1F80}" type="pres">
      <dgm:prSet presAssocID="{582A8CF9-8B70-4DCE-B342-8BC23D8885E4}" presName="sibTrans" presStyleLbl="sibTrans2D1" presStyleIdx="0" presStyleCnt="3"/>
      <dgm:spPr/>
    </dgm:pt>
    <dgm:pt modelId="{03DE9E73-A7E7-5A47-9BF1-D504F5DAB799}" type="pres">
      <dgm:prSet presAssocID="{582A8CF9-8B70-4DCE-B342-8BC23D8885E4}" presName="connectorText" presStyleLbl="sibTrans2D1" presStyleIdx="0" presStyleCnt="3"/>
      <dgm:spPr/>
    </dgm:pt>
    <dgm:pt modelId="{5CF79C24-2B81-354B-ABA5-7F28AF8C104B}" type="pres">
      <dgm:prSet presAssocID="{6646A7C9-4CF2-4216-A4D9-7BAD5BB63EE5}" presName="node" presStyleLbl="node1" presStyleIdx="1" presStyleCnt="3">
        <dgm:presLayoutVars>
          <dgm:bulletEnabled val="1"/>
        </dgm:presLayoutVars>
      </dgm:prSet>
      <dgm:spPr/>
    </dgm:pt>
    <dgm:pt modelId="{7F95123E-8F26-E44B-A0CB-7312D575F0CE}" type="pres">
      <dgm:prSet presAssocID="{ADF3FA13-C3BD-46B3-AC80-572FF540369E}" presName="sibTrans" presStyleLbl="sibTrans2D1" presStyleIdx="1" presStyleCnt="3"/>
      <dgm:spPr/>
    </dgm:pt>
    <dgm:pt modelId="{FBE56D04-30B6-B04D-96FA-FC03A9E31D63}" type="pres">
      <dgm:prSet presAssocID="{ADF3FA13-C3BD-46B3-AC80-572FF540369E}" presName="connectorText" presStyleLbl="sibTrans2D1" presStyleIdx="1" presStyleCnt="3"/>
      <dgm:spPr/>
    </dgm:pt>
    <dgm:pt modelId="{D3F40C17-92AD-904C-A1BC-C6AFCF6A5FCE}" type="pres">
      <dgm:prSet presAssocID="{24F3497B-DA27-4E7D-95F7-97CFAD3F98B2}" presName="node" presStyleLbl="node1" presStyleIdx="2" presStyleCnt="3" custRadScaleRad="100420" custRadScaleInc="-1863">
        <dgm:presLayoutVars>
          <dgm:bulletEnabled val="1"/>
        </dgm:presLayoutVars>
      </dgm:prSet>
      <dgm:spPr/>
    </dgm:pt>
    <dgm:pt modelId="{04E97389-1EBF-6848-8E5A-F4D715156EF3}" type="pres">
      <dgm:prSet presAssocID="{B0B38793-03DD-4CE8-9917-663634D2DB69}" presName="sibTrans" presStyleLbl="sibTrans2D1" presStyleIdx="2" presStyleCnt="3"/>
      <dgm:spPr/>
    </dgm:pt>
    <dgm:pt modelId="{388FFE8A-9D02-3E4B-9D24-249CAEA6FED0}" type="pres">
      <dgm:prSet presAssocID="{B0B38793-03DD-4CE8-9917-663634D2DB69}" presName="connectorText" presStyleLbl="sibTrans2D1" presStyleIdx="2" presStyleCnt="3"/>
      <dgm:spPr/>
    </dgm:pt>
  </dgm:ptLst>
  <dgm:cxnLst>
    <dgm:cxn modelId="{E7BC5A13-848F-9047-8551-0D357E987BA7}" type="presOf" srcId="{24F3497B-DA27-4E7D-95F7-97CFAD3F98B2}" destId="{D3F40C17-92AD-904C-A1BC-C6AFCF6A5FCE}" srcOrd="0" destOrd="0" presId="urn:microsoft.com/office/officeart/2005/8/layout/cycle2"/>
    <dgm:cxn modelId="{F06C7C23-80F9-F64E-B76F-239644C8D0A8}" type="presOf" srcId="{B0B38793-03DD-4CE8-9917-663634D2DB69}" destId="{388FFE8A-9D02-3E4B-9D24-249CAEA6FED0}" srcOrd="1" destOrd="0" presId="urn:microsoft.com/office/officeart/2005/8/layout/cycle2"/>
    <dgm:cxn modelId="{BC241835-4418-894A-8E9E-64DEF9A230C2}" type="presOf" srcId="{ADF3FA13-C3BD-46B3-AC80-572FF540369E}" destId="{FBE56D04-30B6-B04D-96FA-FC03A9E31D63}" srcOrd="1" destOrd="0" presId="urn:microsoft.com/office/officeart/2005/8/layout/cycle2"/>
    <dgm:cxn modelId="{F8CF4240-C35A-45B2-A61F-AE75B71C1826}" srcId="{47DBABE3-6DC1-4279-AC34-3FC9BEE65148}" destId="{17613FBF-7803-4D59-847D-15858DA898A4}" srcOrd="0" destOrd="0" parTransId="{3F560D06-2671-410A-A280-FF90352A3057}" sibTransId="{582A8CF9-8B70-4DCE-B342-8BC23D8885E4}"/>
    <dgm:cxn modelId="{40BBB250-BCB1-854D-ADEF-EFD6D1A13A68}" type="presOf" srcId="{ADF3FA13-C3BD-46B3-AC80-572FF540369E}" destId="{7F95123E-8F26-E44B-A0CB-7312D575F0CE}" srcOrd="0" destOrd="0" presId="urn:microsoft.com/office/officeart/2005/8/layout/cycle2"/>
    <dgm:cxn modelId="{59D74F57-5592-4328-91CA-56E6D8D259B7}" srcId="{47DBABE3-6DC1-4279-AC34-3FC9BEE65148}" destId="{6646A7C9-4CF2-4216-A4D9-7BAD5BB63EE5}" srcOrd="1" destOrd="0" parTransId="{EE3F1BF0-326B-4AFD-86D1-48EBF97D9626}" sibTransId="{ADF3FA13-C3BD-46B3-AC80-572FF540369E}"/>
    <dgm:cxn modelId="{E298FF69-A202-0E48-893A-4CB10E0E6A23}" type="presOf" srcId="{B0B38793-03DD-4CE8-9917-663634D2DB69}" destId="{04E97389-1EBF-6848-8E5A-F4D715156EF3}" srcOrd="0" destOrd="0" presId="urn:microsoft.com/office/officeart/2005/8/layout/cycle2"/>
    <dgm:cxn modelId="{F8517271-F962-8C4D-B43F-30CADCB4BD78}" type="presOf" srcId="{47DBABE3-6DC1-4279-AC34-3FC9BEE65148}" destId="{CED67C57-E5B9-884F-B2B9-22B51B3C1ABB}" srcOrd="0" destOrd="0" presId="urn:microsoft.com/office/officeart/2005/8/layout/cycle2"/>
    <dgm:cxn modelId="{01F15A72-9F36-864E-A511-76EB8369FAFF}" type="presOf" srcId="{582A8CF9-8B70-4DCE-B342-8BC23D8885E4}" destId="{A439F0FB-F187-EE49-B51C-A040C70A1F80}" srcOrd="0" destOrd="0" presId="urn:microsoft.com/office/officeart/2005/8/layout/cycle2"/>
    <dgm:cxn modelId="{ED7A6881-FCE6-9544-B8AB-4108094EFAE6}" type="presOf" srcId="{582A8CF9-8B70-4DCE-B342-8BC23D8885E4}" destId="{03DE9E73-A7E7-5A47-9BF1-D504F5DAB799}" srcOrd="1" destOrd="0" presId="urn:microsoft.com/office/officeart/2005/8/layout/cycle2"/>
    <dgm:cxn modelId="{AA36838D-43B8-4AFC-98E0-3CF2BC111085}" srcId="{47DBABE3-6DC1-4279-AC34-3FC9BEE65148}" destId="{24F3497B-DA27-4E7D-95F7-97CFAD3F98B2}" srcOrd="2" destOrd="0" parTransId="{1FEFFC84-CF38-4EA5-B580-50E3F02108A6}" sibTransId="{B0B38793-03DD-4CE8-9917-663634D2DB69}"/>
    <dgm:cxn modelId="{952668BA-B415-1B43-9455-FD2775D0FCB8}" type="presOf" srcId="{6646A7C9-4CF2-4216-A4D9-7BAD5BB63EE5}" destId="{5CF79C24-2B81-354B-ABA5-7F28AF8C104B}" srcOrd="0" destOrd="0" presId="urn:microsoft.com/office/officeart/2005/8/layout/cycle2"/>
    <dgm:cxn modelId="{B2C58BE5-D98F-1B45-BF3F-8D95A3BF248B}" type="presOf" srcId="{17613FBF-7803-4D59-847D-15858DA898A4}" destId="{F788FE13-DE2D-6D47-9DF4-8D593DC596B3}" srcOrd="0" destOrd="0" presId="urn:microsoft.com/office/officeart/2005/8/layout/cycle2"/>
    <dgm:cxn modelId="{2F622C41-EF2A-D94A-AB30-E49DC971A07B}" type="presParOf" srcId="{CED67C57-E5B9-884F-B2B9-22B51B3C1ABB}" destId="{F788FE13-DE2D-6D47-9DF4-8D593DC596B3}" srcOrd="0" destOrd="0" presId="urn:microsoft.com/office/officeart/2005/8/layout/cycle2"/>
    <dgm:cxn modelId="{76BF2B8C-042A-9943-92B5-76A750FE5398}" type="presParOf" srcId="{CED67C57-E5B9-884F-B2B9-22B51B3C1ABB}" destId="{A439F0FB-F187-EE49-B51C-A040C70A1F80}" srcOrd="1" destOrd="0" presId="urn:microsoft.com/office/officeart/2005/8/layout/cycle2"/>
    <dgm:cxn modelId="{EB249E8C-7A49-154B-ADDD-B57830FBDAE5}" type="presParOf" srcId="{A439F0FB-F187-EE49-B51C-A040C70A1F80}" destId="{03DE9E73-A7E7-5A47-9BF1-D504F5DAB799}" srcOrd="0" destOrd="0" presId="urn:microsoft.com/office/officeart/2005/8/layout/cycle2"/>
    <dgm:cxn modelId="{94B13F6C-F5DF-F646-A63A-337342972C9D}" type="presParOf" srcId="{CED67C57-E5B9-884F-B2B9-22B51B3C1ABB}" destId="{5CF79C24-2B81-354B-ABA5-7F28AF8C104B}" srcOrd="2" destOrd="0" presId="urn:microsoft.com/office/officeart/2005/8/layout/cycle2"/>
    <dgm:cxn modelId="{41CC5A18-5A67-B94A-93D0-5D19AC438392}" type="presParOf" srcId="{CED67C57-E5B9-884F-B2B9-22B51B3C1ABB}" destId="{7F95123E-8F26-E44B-A0CB-7312D575F0CE}" srcOrd="3" destOrd="0" presId="urn:microsoft.com/office/officeart/2005/8/layout/cycle2"/>
    <dgm:cxn modelId="{5B5638D7-3852-9043-9211-3D92E143817F}" type="presParOf" srcId="{7F95123E-8F26-E44B-A0CB-7312D575F0CE}" destId="{FBE56D04-30B6-B04D-96FA-FC03A9E31D63}" srcOrd="0" destOrd="0" presId="urn:microsoft.com/office/officeart/2005/8/layout/cycle2"/>
    <dgm:cxn modelId="{9C346862-C16E-7349-A4C1-8DB77D8921D1}" type="presParOf" srcId="{CED67C57-E5B9-884F-B2B9-22B51B3C1ABB}" destId="{D3F40C17-92AD-904C-A1BC-C6AFCF6A5FCE}" srcOrd="4" destOrd="0" presId="urn:microsoft.com/office/officeart/2005/8/layout/cycle2"/>
    <dgm:cxn modelId="{A81A28B9-EA31-0040-BD55-68F9319BEDD6}" type="presParOf" srcId="{CED67C57-E5B9-884F-B2B9-22B51B3C1ABB}" destId="{04E97389-1EBF-6848-8E5A-F4D715156EF3}" srcOrd="5" destOrd="0" presId="urn:microsoft.com/office/officeart/2005/8/layout/cycle2"/>
    <dgm:cxn modelId="{CA1FA3FF-F796-9C49-9CC8-29E41F19E0CF}" type="presParOf" srcId="{04E97389-1EBF-6848-8E5A-F4D715156EF3}" destId="{388FFE8A-9D02-3E4B-9D24-249CAEA6FED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BB407B-F407-4FA4-80E3-020C54293A58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22CB0F1-FB36-480F-9CE9-9E277F3EB85A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0"/>
            <a:t>1. </a:t>
          </a:r>
          <a:r>
            <a:rPr lang="ru-RU" dirty="0" err="1"/>
            <a:t>категорија</a:t>
          </a:r>
          <a:r>
            <a:rPr lang="ru-RU" dirty="0"/>
            <a:t> - чист или незнатно </a:t>
          </a:r>
          <a:r>
            <a:rPr lang="ru-RU" dirty="0" err="1"/>
            <a:t>загађен</a:t>
          </a:r>
          <a:r>
            <a:rPr lang="ru-RU" dirty="0"/>
            <a:t> </a:t>
          </a:r>
          <a:r>
            <a:rPr lang="ru-RU" dirty="0" err="1"/>
            <a:t>ваздух</a:t>
          </a:r>
          <a:r>
            <a:rPr lang="ru-RU" dirty="0"/>
            <a:t> где </a:t>
          </a:r>
          <a:r>
            <a:rPr lang="ru-RU" dirty="0" err="1"/>
            <a:t>нису</a:t>
          </a:r>
          <a:r>
            <a:rPr lang="ru-RU" dirty="0"/>
            <a:t> </a:t>
          </a:r>
          <a:r>
            <a:rPr lang="ru-RU" dirty="0" err="1"/>
            <a:t>прекорачене</a:t>
          </a:r>
          <a:r>
            <a:rPr lang="ru-RU" dirty="0"/>
            <a:t> </a:t>
          </a:r>
          <a:r>
            <a:rPr lang="ru-RU" dirty="0" err="1"/>
            <a:t>граничне</a:t>
          </a:r>
          <a:r>
            <a:rPr lang="ru-RU" dirty="0"/>
            <a:t> вредности </a:t>
          </a:r>
          <a:r>
            <a:rPr lang="ru-RU" dirty="0" err="1"/>
            <a:t>нивоа</a:t>
          </a:r>
          <a:r>
            <a:rPr lang="ru-RU" dirty="0"/>
            <a:t> ни за </a:t>
          </a:r>
          <a:r>
            <a:rPr lang="ru-RU" dirty="0" err="1"/>
            <a:t>једну</a:t>
          </a:r>
          <a:r>
            <a:rPr lang="ru-RU" dirty="0"/>
            <a:t> </a:t>
          </a:r>
          <a:r>
            <a:rPr lang="ru-RU" dirty="0" err="1"/>
            <a:t>загађујућу</a:t>
          </a:r>
          <a:r>
            <a:rPr lang="ru-RU" dirty="0"/>
            <a:t> </a:t>
          </a:r>
          <a:r>
            <a:rPr lang="ru-RU" dirty="0" err="1"/>
            <a:t>материју</a:t>
          </a:r>
          <a:r>
            <a:rPr lang="ru-RU" dirty="0"/>
            <a:t> </a:t>
          </a:r>
          <a:endParaRPr lang="en-US" dirty="0"/>
        </a:p>
      </dgm:t>
    </dgm:pt>
    <dgm:pt modelId="{DECE8C06-0943-4B4C-8DAA-78E7C8CE4EC9}" type="parTrans" cxnId="{51F30FC8-3A8C-4007-BEDF-8171C9323337}">
      <dgm:prSet/>
      <dgm:spPr/>
      <dgm:t>
        <a:bodyPr/>
        <a:lstStyle/>
        <a:p>
          <a:endParaRPr lang="en-US"/>
        </a:p>
      </dgm:t>
    </dgm:pt>
    <dgm:pt modelId="{D36AEE23-6D75-4BA0-A932-DD00FA0372E1}" type="sibTrans" cxnId="{51F30FC8-3A8C-4007-BEDF-8171C9323337}">
      <dgm:prSet/>
      <dgm:spPr/>
      <dgm:t>
        <a:bodyPr/>
        <a:lstStyle/>
        <a:p>
          <a:endParaRPr lang="en-US"/>
        </a:p>
      </dgm:t>
    </dgm:pt>
    <dgm:pt modelId="{0AE7C514-8C3F-436D-A595-74B0F3E692F4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0"/>
            <a:t>2. </a:t>
          </a:r>
          <a:r>
            <a:rPr lang="ru-RU" dirty="0" err="1"/>
            <a:t>категорија</a:t>
          </a:r>
          <a:r>
            <a:rPr lang="ru-RU" dirty="0"/>
            <a:t> - умерено </a:t>
          </a:r>
          <a:r>
            <a:rPr lang="ru-RU" dirty="0" err="1"/>
            <a:t>загађен</a:t>
          </a:r>
          <a:r>
            <a:rPr lang="ru-RU" dirty="0"/>
            <a:t> </a:t>
          </a:r>
          <a:r>
            <a:rPr lang="ru-RU" dirty="0" err="1"/>
            <a:t>ваздух</a:t>
          </a:r>
          <a:r>
            <a:rPr lang="ru-RU" dirty="0"/>
            <a:t> где су </a:t>
          </a:r>
          <a:r>
            <a:rPr lang="ru-RU" dirty="0" err="1"/>
            <a:t>прекорачене</a:t>
          </a:r>
          <a:r>
            <a:rPr lang="ru-RU" dirty="0"/>
            <a:t> </a:t>
          </a:r>
          <a:r>
            <a:rPr lang="ru-RU" dirty="0" err="1"/>
            <a:t>граничне</a:t>
          </a:r>
          <a:r>
            <a:rPr lang="ru-RU" dirty="0"/>
            <a:t> вредности </a:t>
          </a:r>
          <a:r>
            <a:rPr lang="ru-RU" dirty="0" err="1"/>
            <a:t>загађујућих</a:t>
          </a:r>
          <a:r>
            <a:rPr lang="ru-RU" dirty="0"/>
            <a:t> </a:t>
          </a:r>
          <a:r>
            <a:rPr lang="ru-RU" dirty="0" err="1"/>
            <a:t>материја</a:t>
          </a:r>
          <a:r>
            <a:rPr lang="ru-RU" dirty="0"/>
            <a:t>, али </a:t>
          </a:r>
          <a:r>
            <a:rPr lang="ru-RU" dirty="0" err="1"/>
            <a:t>нису</a:t>
          </a:r>
          <a:r>
            <a:rPr lang="ru-RU" dirty="0"/>
            <a:t> </a:t>
          </a:r>
          <a:r>
            <a:rPr lang="ru-RU" dirty="0" err="1"/>
            <a:t>прекорачене</a:t>
          </a:r>
          <a:r>
            <a:rPr lang="ru-RU" dirty="0"/>
            <a:t> </a:t>
          </a:r>
          <a:r>
            <a:rPr lang="ru-RU" dirty="0" err="1"/>
            <a:t>толерантне</a:t>
          </a:r>
          <a:r>
            <a:rPr lang="ru-RU" dirty="0"/>
            <a:t> вредности </a:t>
          </a:r>
          <a:endParaRPr lang="en-US" dirty="0"/>
        </a:p>
      </dgm:t>
    </dgm:pt>
    <dgm:pt modelId="{E8BD2780-0D26-466E-BC0F-645F1B1149BB}" type="parTrans" cxnId="{62C5B1A3-5BDC-43C9-8043-450C6B81382B}">
      <dgm:prSet/>
      <dgm:spPr/>
      <dgm:t>
        <a:bodyPr/>
        <a:lstStyle/>
        <a:p>
          <a:endParaRPr lang="en-US"/>
        </a:p>
      </dgm:t>
    </dgm:pt>
    <dgm:pt modelId="{91778AD5-517B-4D1F-8E45-FF0D6385A7C9}" type="sibTrans" cxnId="{62C5B1A3-5BDC-43C9-8043-450C6B81382B}">
      <dgm:prSet/>
      <dgm:spPr/>
      <dgm:t>
        <a:bodyPr/>
        <a:lstStyle/>
        <a:p>
          <a:endParaRPr lang="en-US"/>
        </a:p>
      </dgm:t>
    </dgm:pt>
    <dgm:pt modelId="{5E334E80-E270-4B40-BA5A-7F3858B9D9FA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0"/>
            <a:t>3.  </a:t>
          </a:r>
          <a:r>
            <a:rPr lang="ru-RU" dirty="0" err="1"/>
            <a:t>категорија</a:t>
          </a:r>
          <a:r>
            <a:rPr lang="ru-RU" dirty="0"/>
            <a:t> - </a:t>
          </a:r>
          <a:r>
            <a:rPr lang="ru-RU" dirty="0" err="1"/>
            <a:t>прекомерно</a:t>
          </a:r>
          <a:r>
            <a:rPr lang="ru-RU" dirty="0"/>
            <a:t> </a:t>
          </a:r>
          <a:r>
            <a:rPr lang="ru-RU" dirty="0" err="1"/>
            <a:t>загађен</a:t>
          </a:r>
          <a:r>
            <a:rPr lang="ru-RU" dirty="0"/>
            <a:t> </a:t>
          </a:r>
          <a:r>
            <a:rPr lang="ru-RU" dirty="0" err="1"/>
            <a:t>ваздух</a:t>
          </a:r>
          <a:r>
            <a:rPr lang="ru-RU" dirty="0"/>
            <a:t> где су </a:t>
          </a:r>
          <a:r>
            <a:rPr lang="ru-RU" dirty="0" err="1"/>
            <a:t>прекорачене</a:t>
          </a:r>
          <a:r>
            <a:rPr lang="ru-RU" dirty="0"/>
            <a:t> </a:t>
          </a:r>
          <a:r>
            <a:rPr lang="ru-RU" dirty="0" err="1"/>
            <a:t>граничне</a:t>
          </a:r>
          <a:r>
            <a:rPr lang="ru-RU" dirty="0"/>
            <a:t> вредности за </a:t>
          </a:r>
          <a:r>
            <a:rPr lang="ru-RU" dirty="0" err="1"/>
            <a:t>једну</a:t>
          </a:r>
          <a:r>
            <a:rPr lang="ru-RU" dirty="0"/>
            <a:t> или </a:t>
          </a:r>
          <a:r>
            <a:rPr lang="ru-RU" dirty="0" err="1"/>
            <a:t>више</a:t>
          </a:r>
          <a:r>
            <a:rPr lang="ru-RU" dirty="0"/>
            <a:t> </a:t>
          </a:r>
          <a:r>
            <a:rPr lang="ru-RU" dirty="0" err="1"/>
            <a:t>загађујућих</a:t>
          </a:r>
          <a:r>
            <a:rPr lang="ru-RU" dirty="0"/>
            <a:t> </a:t>
          </a:r>
          <a:r>
            <a:rPr lang="ru-RU" dirty="0" err="1"/>
            <a:t>материја</a:t>
          </a:r>
          <a:r>
            <a:rPr lang="ru-RU" dirty="0"/>
            <a:t> </a:t>
          </a:r>
          <a:endParaRPr lang="en-US" dirty="0"/>
        </a:p>
      </dgm:t>
    </dgm:pt>
    <dgm:pt modelId="{34452C2A-E515-4D15-9EC8-60121B522C52}" type="parTrans" cxnId="{89FA3FB4-74C0-4B16-B62F-6DE0A086A2E3}">
      <dgm:prSet/>
      <dgm:spPr/>
      <dgm:t>
        <a:bodyPr/>
        <a:lstStyle/>
        <a:p>
          <a:endParaRPr lang="en-US"/>
        </a:p>
      </dgm:t>
    </dgm:pt>
    <dgm:pt modelId="{5A757536-71AD-4C76-8EEA-5AFBCBE09907}" type="sibTrans" cxnId="{89FA3FB4-74C0-4B16-B62F-6DE0A086A2E3}">
      <dgm:prSet/>
      <dgm:spPr/>
      <dgm:t>
        <a:bodyPr/>
        <a:lstStyle/>
        <a:p>
          <a:endParaRPr lang="en-US"/>
        </a:p>
      </dgm:t>
    </dgm:pt>
    <dgm:pt modelId="{A553483D-1D46-4F2D-9E4D-5E99923C0129}" type="pres">
      <dgm:prSet presAssocID="{90BB407B-F407-4FA4-80E3-020C54293A58}" presName="root" presStyleCnt="0">
        <dgm:presLayoutVars>
          <dgm:dir/>
          <dgm:resizeHandles val="exact"/>
        </dgm:presLayoutVars>
      </dgm:prSet>
      <dgm:spPr/>
    </dgm:pt>
    <dgm:pt modelId="{412AB6C2-E03D-4C18-B1A5-4D37C840D2A4}" type="pres">
      <dgm:prSet presAssocID="{622CB0F1-FB36-480F-9CE9-9E277F3EB85A}" presName="compNode" presStyleCnt="0"/>
      <dgm:spPr/>
    </dgm:pt>
    <dgm:pt modelId="{2C9304C2-9A9A-4065-ACC4-D6E4A3A1F77D}" type="pres">
      <dgm:prSet presAssocID="{622CB0F1-FB36-480F-9CE9-9E277F3EB85A}" presName="bgRect" presStyleLbl="bgShp" presStyleIdx="0" presStyleCnt="3"/>
      <dgm:spPr>
        <a:solidFill>
          <a:schemeClr val="accent1"/>
        </a:solidFill>
      </dgm:spPr>
    </dgm:pt>
    <dgm:pt modelId="{51070D80-D9EF-4160-B648-D632452A2F2A}" type="pres">
      <dgm:prSet presAssocID="{622CB0F1-FB36-480F-9CE9-9E277F3EB85A}" presName="iconRect" presStyleLbl="node1" presStyleIdx="0" presStyleCnt="3"/>
      <dgm:spPr>
        <a:solidFill>
          <a:srgbClr val="00B0F0">
            <a:alpha val="25882"/>
          </a:srgbClr>
        </a:solidFill>
        <a:ln>
          <a:noFill/>
        </a:ln>
      </dgm:spPr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B7B6EC4F-2817-48D3-938A-F4E167C88FC8}" type="pres">
      <dgm:prSet presAssocID="{622CB0F1-FB36-480F-9CE9-9E277F3EB85A}" presName="spaceRect" presStyleCnt="0"/>
      <dgm:spPr/>
    </dgm:pt>
    <dgm:pt modelId="{96B7870B-1FEF-4444-A868-90F5D04A0556}" type="pres">
      <dgm:prSet presAssocID="{622CB0F1-FB36-480F-9CE9-9E277F3EB85A}" presName="parTx" presStyleLbl="revTx" presStyleIdx="0" presStyleCnt="3">
        <dgm:presLayoutVars>
          <dgm:chMax val="0"/>
          <dgm:chPref val="0"/>
        </dgm:presLayoutVars>
      </dgm:prSet>
      <dgm:spPr/>
    </dgm:pt>
    <dgm:pt modelId="{571E1BD7-7429-43A7-89B2-C913540231E9}" type="pres">
      <dgm:prSet presAssocID="{D36AEE23-6D75-4BA0-A932-DD00FA0372E1}" presName="sibTrans" presStyleCnt="0"/>
      <dgm:spPr/>
    </dgm:pt>
    <dgm:pt modelId="{F63DFD13-A9B9-49FA-8E43-D5FB9DBC6BF1}" type="pres">
      <dgm:prSet presAssocID="{0AE7C514-8C3F-436D-A595-74B0F3E692F4}" presName="compNode" presStyleCnt="0"/>
      <dgm:spPr/>
    </dgm:pt>
    <dgm:pt modelId="{CD64AF79-E61A-4544-953D-78C5FE396455}" type="pres">
      <dgm:prSet presAssocID="{0AE7C514-8C3F-436D-A595-74B0F3E692F4}" presName="bgRect" presStyleLbl="bgShp" presStyleIdx="1" presStyleCnt="3"/>
      <dgm:spPr>
        <a:solidFill>
          <a:srgbClr val="FF0000"/>
        </a:solidFill>
        <a:ln>
          <a:solidFill>
            <a:srgbClr val="FF0000"/>
          </a:solidFill>
        </a:ln>
      </dgm:spPr>
    </dgm:pt>
    <dgm:pt modelId="{6DEE179B-DDF8-4807-A2BA-69CC849C25DB}" type="pres">
      <dgm:prSet presAssocID="{0AE7C514-8C3F-436D-A595-74B0F3E692F4}" presName="iconRect" presStyleLbl="node1" presStyleIdx="1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261E76FE-1211-4AB8-A4B7-F59996E95A24}" type="pres">
      <dgm:prSet presAssocID="{0AE7C514-8C3F-436D-A595-74B0F3E692F4}" presName="spaceRect" presStyleCnt="0"/>
      <dgm:spPr/>
    </dgm:pt>
    <dgm:pt modelId="{99130B8B-C286-4706-9655-E043851EB9AE}" type="pres">
      <dgm:prSet presAssocID="{0AE7C514-8C3F-436D-A595-74B0F3E692F4}" presName="parTx" presStyleLbl="revTx" presStyleIdx="1" presStyleCnt="3">
        <dgm:presLayoutVars>
          <dgm:chMax val="0"/>
          <dgm:chPref val="0"/>
        </dgm:presLayoutVars>
      </dgm:prSet>
      <dgm:spPr/>
    </dgm:pt>
    <dgm:pt modelId="{112194EE-734E-4165-8C20-EF40FDF3B407}" type="pres">
      <dgm:prSet presAssocID="{91778AD5-517B-4D1F-8E45-FF0D6385A7C9}" presName="sibTrans" presStyleCnt="0"/>
      <dgm:spPr/>
    </dgm:pt>
    <dgm:pt modelId="{009F4658-363E-4448-8DF1-5C5067B55778}" type="pres">
      <dgm:prSet presAssocID="{5E334E80-E270-4B40-BA5A-7F3858B9D9FA}" presName="compNode" presStyleCnt="0"/>
      <dgm:spPr/>
    </dgm:pt>
    <dgm:pt modelId="{E9626070-31BB-4C4E-AC2D-1CC2BE37F204}" type="pres">
      <dgm:prSet presAssocID="{5E334E80-E270-4B40-BA5A-7F3858B9D9FA}" presName="bgRect" presStyleLbl="bgShp" presStyleIdx="2" presStyleCnt="3"/>
      <dgm:spPr>
        <a:solidFill>
          <a:srgbClr val="7030A0"/>
        </a:solidFill>
        <a:ln>
          <a:solidFill>
            <a:srgbClr val="7030A0"/>
          </a:solidFill>
        </a:ln>
      </dgm:spPr>
    </dgm:pt>
    <dgm:pt modelId="{4C837B01-3377-44F3-863C-269D8C92E4BB}" type="pres">
      <dgm:prSet presAssocID="{5E334E80-E270-4B40-BA5A-7F3858B9D9FA}" presName="iconRect" presStyleLbl="nod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2964F424-0AF0-4946-AD6A-ABE8060C766E}" type="pres">
      <dgm:prSet presAssocID="{5E334E80-E270-4B40-BA5A-7F3858B9D9FA}" presName="spaceRect" presStyleCnt="0"/>
      <dgm:spPr/>
    </dgm:pt>
    <dgm:pt modelId="{A9CD48AF-7B37-4983-A4F8-35A442FA89A8}" type="pres">
      <dgm:prSet presAssocID="{5E334E80-E270-4B40-BA5A-7F3858B9D9F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3152B51-916D-7A4D-A5FE-00FADBC9E1E7}" type="presOf" srcId="{90BB407B-F407-4FA4-80E3-020C54293A58}" destId="{A553483D-1D46-4F2D-9E4D-5E99923C0129}" srcOrd="0" destOrd="0" presId="urn:microsoft.com/office/officeart/2018/2/layout/IconVerticalSolidList"/>
    <dgm:cxn modelId="{ED2A1777-0A16-A149-8AF4-1CA83EC81782}" type="presOf" srcId="{622CB0F1-FB36-480F-9CE9-9E277F3EB85A}" destId="{96B7870B-1FEF-4444-A868-90F5D04A0556}" srcOrd="0" destOrd="0" presId="urn:microsoft.com/office/officeart/2018/2/layout/IconVerticalSolidList"/>
    <dgm:cxn modelId="{D623F17F-DACA-3E44-BCF4-FF909951EA3C}" type="presOf" srcId="{0AE7C514-8C3F-436D-A595-74B0F3E692F4}" destId="{99130B8B-C286-4706-9655-E043851EB9AE}" srcOrd="0" destOrd="0" presId="urn:microsoft.com/office/officeart/2018/2/layout/IconVerticalSolidList"/>
    <dgm:cxn modelId="{C8071387-301E-FF48-A0AA-A1707CE8D472}" type="presOf" srcId="{5E334E80-E270-4B40-BA5A-7F3858B9D9FA}" destId="{A9CD48AF-7B37-4983-A4F8-35A442FA89A8}" srcOrd="0" destOrd="0" presId="urn:microsoft.com/office/officeart/2018/2/layout/IconVerticalSolidList"/>
    <dgm:cxn modelId="{62C5B1A3-5BDC-43C9-8043-450C6B81382B}" srcId="{90BB407B-F407-4FA4-80E3-020C54293A58}" destId="{0AE7C514-8C3F-436D-A595-74B0F3E692F4}" srcOrd="1" destOrd="0" parTransId="{E8BD2780-0D26-466E-BC0F-645F1B1149BB}" sibTransId="{91778AD5-517B-4D1F-8E45-FF0D6385A7C9}"/>
    <dgm:cxn modelId="{89FA3FB4-74C0-4B16-B62F-6DE0A086A2E3}" srcId="{90BB407B-F407-4FA4-80E3-020C54293A58}" destId="{5E334E80-E270-4B40-BA5A-7F3858B9D9FA}" srcOrd="2" destOrd="0" parTransId="{34452C2A-E515-4D15-9EC8-60121B522C52}" sibTransId="{5A757536-71AD-4C76-8EEA-5AFBCBE09907}"/>
    <dgm:cxn modelId="{51F30FC8-3A8C-4007-BEDF-8171C9323337}" srcId="{90BB407B-F407-4FA4-80E3-020C54293A58}" destId="{622CB0F1-FB36-480F-9CE9-9E277F3EB85A}" srcOrd="0" destOrd="0" parTransId="{DECE8C06-0943-4B4C-8DAA-78E7C8CE4EC9}" sibTransId="{D36AEE23-6D75-4BA0-A932-DD00FA0372E1}"/>
    <dgm:cxn modelId="{DAC2B2F5-033E-044E-9EA7-2358A3646E97}" type="presParOf" srcId="{A553483D-1D46-4F2D-9E4D-5E99923C0129}" destId="{412AB6C2-E03D-4C18-B1A5-4D37C840D2A4}" srcOrd="0" destOrd="0" presId="urn:microsoft.com/office/officeart/2018/2/layout/IconVerticalSolidList"/>
    <dgm:cxn modelId="{26C3974D-5237-514E-BF8C-5F9269EC3E17}" type="presParOf" srcId="{412AB6C2-E03D-4C18-B1A5-4D37C840D2A4}" destId="{2C9304C2-9A9A-4065-ACC4-D6E4A3A1F77D}" srcOrd="0" destOrd="0" presId="urn:microsoft.com/office/officeart/2018/2/layout/IconVerticalSolidList"/>
    <dgm:cxn modelId="{05B3F963-46CD-E442-AC40-9006A6F2B4C3}" type="presParOf" srcId="{412AB6C2-E03D-4C18-B1A5-4D37C840D2A4}" destId="{51070D80-D9EF-4160-B648-D632452A2F2A}" srcOrd="1" destOrd="0" presId="urn:microsoft.com/office/officeart/2018/2/layout/IconVerticalSolidList"/>
    <dgm:cxn modelId="{78AF994B-3B28-CE4C-944B-1109A75A1A8A}" type="presParOf" srcId="{412AB6C2-E03D-4C18-B1A5-4D37C840D2A4}" destId="{B7B6EC4F-2817-48D3-938A-F4E167C88FC8}" srcOrd="2" destOrd="0" presId="urn:microsoft.com/office/officeart/2018/2/layout/IconVerticalSolidList"/>
    <dgm:cxn modelId="{E6400C40-4FDA-CF4D-87E9-8F356B2E381C}" type="presParOf" srcId="{412AB6C2-E03D-4C18-B1A5-4D37C840D2A4}" destId="{96B7870B-1FEF-4444-A868-90F5D04A0556}" srcOrd="3" destOrd="0" presId="urn:microsoft.com/office/officeart/2018/2/layout/IconVerticalSolidList"/>
    <dgm:cxn modelId="{547ECF07-C7DC-7542-A0B9-1728ABA6EED6}" type="presParOf" srcId="{A553483D-1D46-4F2D-9E4D-5E99923C0129}" destId="{571E1BD7-7429-43A7-89B2-C913540231E9}" srcOrd="1" destOrd="0" presId="urn:microsoft.com/office/officeart/2018/2/layout/IconVerticalSolidList"/>
    <dgm:cxn modelId="{8508BFB8-B315-C14F-809D-62401E1A8BCE}" type="presParOf" srcId="{A553483D-1D46-4F2D-9E4D-5E99923C0129}" destId="{F63DFD13-A9B9-49FA-8E43-D5FB9DBC6BF1}" srcOrd="2" destOrd="0" presId="urn:microsoft.com/office/officeart/2018/2/layout/IconVerticalSolidList"/>
    <dgm:cxn modelId="{CFABF800-738F-1A41-8B42-04FEBAD0024C}" type="presParOf" srcId="{F63DFD13-A9B9-49FA-8E43-D5FB9DBC6BF1}" destId="{CD64AF79-E61A-4544-953D-78C5FE396455}" srcOrd="0" destOrd="0" presId="urn:microsoft.com/office/officeart/2018/2/layout/IconVerticalSolidList"/>
    <dgm:cxn modelId="{2FEC2E43-D254-FC44-993D-9EB800CD1EAE}" type="presParOf" srcId="{F63DFD13-A9B9-49FA-8E43-D5FB9DBC6BF1}" destId="{6DEE179B-DDF8-4807-A2BA-69CC849C25DB}" srcOrd="1" destOrd="0" presId="urn:microsoft.com/office/officeart/2018/2/layout/IconVerticalSolidList"/>
    <dgm:cxn modelId="{90EF3961-7FC4-BE49-8846-8C7E62AF3849}" type="presParOf" srcId="{F63DFD13-A9B9-49FA-8E43-D5FB9DBC6BF1}" destId="{261E76FE-1211-4AB8-A4B7-F59996E95A24}" srcOrd="2" destOrd="0" presId="urn:microsoft.com/office/officeart/2018/2/layout/IconVerticalSolidList"/>
    <dgm:cxn modelId="{BED600C4-2F1A-D84A-A52C-E5111A5ACF79}" type="presParOf" srcId="{F63DFD13-A9B9-49FA-8E43-D5FB9DBC6BF1}" destId="{99130B8B-C286-4706-9655-E043851EB9AE}" srcOrd="3" destOrd="0" presId="urn:microsoft.com/office/officeart/2018/2/layout/IconVerticalSolidList"/>
    <dgm:cxn modelId="{08A85680-9E70-BF41-A479-DAE3743F49B2}" type="presParOf" srcId="{A553483D-1D46-4F2D-9E4D-5E99923C0129}" destId="{112194EE-734E-4165-8C20-EF40FDF3B407}" srcOrd="3" destOrd="0" presId="urn:microsoft.com/office/officeart/2018/2/layout/IconVerticalSolidList"/>
    <dgm:cxn modelId="{08731D4E-840C-F949-AFBE-20C29479762C}" type="presParOf" srcId="{A553483D-1D46-4F2D-9E4D-5E99923C0129}" destId="{009F4658-363E-4448-8DF1-5C5067B55778}" srcOrd="4" destOrd="0" presId="urn:microsoft.com/office/officeart/2018/2/layout/IconVerticalSolidList"/>
    <dgm:cxn modelId="{7D27FBC6-D087-A348-B9CB-800D760FD7CD}" type="presParOf" srcId="{009F4658-363E-4448-8DF1-5C5067B55778}" destId="{E9626070-31BB-4C4E-AC2D-1CC2BE37F204}" srcOrd="0" destOrd="0" presId="urn:microsoft.com/office/officeart/2018/2/layout/IconVerticalSolidList"/>
    <dgm:cxn modelId="{EC8B5EAA-569D-D241-BC0F-F5EE552B109F}" type="presParOf" srcId="{009F4658-363E-4448-8DF1-5C5067B55778}" destId="{4C837B01-3377-44F3-863C-269D8C92E4BB}" srcOrd="1" destOrd="0" presId="urn:microsoft.com/office/officeart/2018/2/layout/IconVerticalSolidList"/>
    <dgm:cxn modelId="{2E965A9C-0E84-2E4A-898D-BB008036ED56}" type="presParOf" srcId="{009F4658-363E-4448-8DF1-5C5067B55778}" destId="{2964F424-0AF0-4946-AD6A-ABE8060C766E}" srcOrd="2" destOrd="0" presId="urn:microsoft.com/office/officeart/2018/2/layout/IconVerticalSolidList"/>
    <dgm:cxn modelId="{408BAE6C-0D5A-554B-95A7-F0F6F492C776}" type="presParOf" srcId="{009F4658-363E-4448-8DF1-5C5067B55778}" destId="{A9CD48AF-7B37-4983-A4F8-35A442FA89A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B37B53-A630-4F7D-9CBF-D2B54C3D7DCD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4476E85B-993E-400B-B58E-AF3F2A41C40E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0" err="1"/>
            <a:t>Извештај</a:t>
          </a:r>
          <a:r>
            <a:rPr lang="ru-RU" dirty="0"/>
            <a:t> за 2017 </a:t>
          </a:r>
          <a:r>
            <a:rPr lang="ru-RU" dirty="0" err="1"/>
            <a:t>поред</a:t>
          </a:r>
          <a:r>
            <a:rPr lang="ru-RU" dirty="0"/>
            <a:t> </a:t>
          </a:r>
          <a:r>
            <a:rPr lang="ru-RU" dirty="0" err="1"/>
            <a:t>стандардних</a:t>
          </a:r>
          <a:r>
            <a:rPr lang="ru-RU" dirty="0"/>
            <a:t> 45 станица </a:t>
          </a:r>
          <a:r>
            <a:rPr lang="ru-RU" dirty="0" err="1"/>
            <a:t>укључио</a:t>
          </a:r>
          <a:r>
            <a:rPr lang="ru-RU" dirty="0"/>
            <a:t> </a:t>
          </a:r>
          <a:r>
            <a:rPr lang="ru-RU" dirty="0" err="1"/>
            <a:t>је</a:t>
          </a:r>
          <a:r>
            <a:rPr lang="ru-RU" dirty="0"/>
            <a:t> и </a:t>
          </a:r>
          <a:r>
            <a:rPr lang="ru-RU" dirty="0" err="1"/>
            <a:t>податке</a:t>
          </a:r>
          <a:r>
            <a:rPr lang="ru-RU" dirty="0"/>
            <a:t>  </a:t>
          </a:r>
          <a:r>
            <a:rPr lang="ru-RU" dirty="0" err="1"/>
            <a:t>са</a:t>
          </a:r>
          <a:r>
            <a:rPr lang="ru-RU" dirty="0"/>
            <a:t> </a:t>
          </a:r>
          <a:r>
            <a:rPr lang="ru-RU" dirty="0" err="1"/>
            <a:t>мерних</a:t>
          </a:r>
          <a:r>
            <a:rPr lang="ru-RU" dirty="0"/>
            <a:t> места </a:t>
          </a:r>
          <a:r>
            <a:rPr lang="ru-RU" dirty="0" err="1"/>
            <a:t>градова</a:t>
          </a:r>
          <a:r>
            <a:rPr lang="ru-RU" dirty="0"/>
            <a:t> </a:t>
          </a:r>
          <a:r>
            <a:rPr lang="ru-RU" dirty="0" err="1"/>
            <a:t>Сремска</a:t>
          </a:r>
          <a:r>
            <a:rPr lang="ru-RU" dirty="0"/>
            <a:t> </a:t>
          </a:r>
          <a:r>
            <a:rPr lang="ru-RU" dirty="0" err="1"/>
            <a:t>Митровица</a:t>
          </a:r>
          <a:r>
            <a:rPr lang="ru-RU" dirty="0"/>
            <a:t> и </a:t>
          </a:r>
          <a:r>
            <a:rPr lang="ru-RU" dirty="0" err="1"/>
            <a:t>Краљева</a:t>
          </a:r>
          <a:r>
            <a:rPr lang="ru-RU" dirty="0"/>
            <a:t> за </a:t>
          </a:r>
          <a:r>
            <a:rPr lang="ru-RU" dirty="0" err="1"/>
            <a:t>чије</a:t>
          </a:r>
          <a:r>
            <a:rPr lang="ru-RU" dirty="0"/>
            <a:t> потребе </a:t>
          </a:r>
          <a:r>
            <a:rPr lang="ru-RU" dirty="0" err="1"/>
            <a:t>мерења</a:t>
          </a:r>
          <a:r>
            <a:rPr lang="ru-RU" dirty="0"/>
            <a:t> </a:t>
          </a:r>
          <a:r>
            <a:rPr lang="ru-RU" dirty="0" err="1"/>
            <a:t>спроводе</a:t>
          </a:r>
          <a:r>
            <a:rPr lang="ru-RU" dirty="0"/>
            <a:t> заводи за </a:t>
          </a:r>
          <a:r>
            <a:rPr lang="ru-RU" dirty="0" err="1"/>
            <a:t>јавно</a:t>
          </a:r>
          <a:r>
            <a:rPr lang="ru-RU" dirty="0"/>
            <a:t> </a:t>
          </a:r>
          <a:r>
            <a:rPr lang="ru-RU" dirty="0" err="1"/>
            <a:t>здравље</a:t>
          </a:r>
          <a:r>
            <a:rPr lang="ru-RU" dirty="0"/>
            <a:t> </a:t>
          </a:r>
          <a:endParaRPr lang="en-US" dirty="0"/>
        </a:p>
      </dgm:t>
    </dgm:pt>
    <dgm:pt modelId="{471DCBAA-CD1E-4A2B-B2BE-39EAFD68C20F}" type="parTrans" cxnId="{E496CA1D-4A9D-4C4E-ADF5-2A6B79D88A6C}">
      <dgm:prSet/>
      <dgm:spPr/>
      <dgm:t>
        <a:bodyPr/>
        <a:lstStyle/>
        <a:p>
          <a:endParaRPr lang="en-US"/>
        </a:p>
      </dgm:t>
    </dgm:pt>
    <dgm:pt modelId="{2AFBCC15-5C09-4510-90EE-72E8064EF52D}" type="sibTrans" cxnId="{E496CA1D-4A9D-4C4E-ADF5-2A6B79D88A6C}">
      <dgm:prSet/>
      <dgm:spPr/>
      <dgm:t>
        <a:bodyPr/>
        <a:lstStyle/>
        <a:p>
          <a:endParaRPr lang="en-US"/>
        </a:p>
      </dgm:t>
    </dgm:pt>
    <dgm:pt modelId="{ECFFEC2C-1756-4C72-B123-26CE26816089}">
      <dgm:prSet/>
      <dgm:spPr/>
      <dgm:t>
        <a:bodyPr/>
        <a:lstStyle/>
        <a:p>
          <a:pPr>
            <a:lnSpc>
              <a:spcPct val="100000"/>
            </a:lnSpc>
          </a:pPr>
          <a:r>
            <a:rPr lang="ru-RU" dirty="0" err="1"/>
            <a:t>Нејасно</a:t>
          </a:r>
          <a:r>
            <a:rPr lang="ru-RU" dirty="0"/>
            <a:t> </a:t>
          </a:r>
          <a:r>
            <a:rPr lang="ru-RU" dirty="0" err="1"/>
            <a:t>је</a:t>
          </a:r>
          <a:r>
            <a:rPr lang="ru-RU" dirty="0"/>
            <a:t> </a:t>
          </a:r>
          <a:r>
            <a:rPr lang="ru-RU" dirty="0" err="1"/>
            <a:t>зашто</a:t>
          </a:r>
          <a:r>
            <a:rPr lang="ru-RU" dirty="0"/>
            <a:t> </a:t>
          </a:r>
          <a:r>
            <a:rPr lang="ru-RU" dirty="0" err="1"/>
            <a:t>није</a:t>
          </a:r>
          <a:r>
            <a:rPr lang="ru-RU" dirty="0"/>
            <a:t> </a:t>
          </a:r>
          <a:r>
            <a:rPr lang="ru-RU" dirty="0" err="1"/>
            <a:t>више</a:t>
          </a:r>
          <a:r>
            <a:rPr lang="ru-RU" dirty="0"/>
            <a:t> </a:t>
          </a:r>
          <a:r>
            <a:rPr lang="ru-RU" dirty="0" err="1"/>
            <a:t>локалних</a:t>
          </a:r>
          <a:r>
            <a:rPr lang="ru-RU" dirty="0"/>
            <a:t> станица </a:t>
          </a:r>
          <a:r>
            <a:rPr lang="ru-RU" dirty="0" err="1"/>
            <a:t>уврштено</a:t>
          </a:r>
          <a:r>
            <a:rPr lang="ru-RU" dirty="0"/>
            <a:t>, али </a:t>
          </a:r>
          <a:r>
            <a:rPr lang="ru-RU" dirty="0" err="1"/>
            <a:t>ово</a:t>
          </a:r>
          <a:r>
            <a:rPr lang="ru-RU" dirty="0"/>
            <a:t> </a:t>
          </a:r>
          <a:r>
            <a:rPr lang="ru-RU" dirty="0" err="1"/>
            <a:t>је</a:t>
          </a:r>
          <a:r>
            <a:rPr lang="ru-RU" dirty="0"/>
            <a:t> </a:t>
          </a:r>
          <a:r>
            <a:rPr lang="ru-RU" dirty="0" err="1"/>
            <a:t>свакако</a:t>
          </a:r>
          <a:r>
            <a:rPr lang="ru-RU" dirty="0"/>
            <a:t> </a:t>
          </a:r>
          <a:r>
            <a:rPr lang="ru-RU" dirty="0" err="1"/>
            <a:t>добар</a:t>
          </a:r>
          <a:r>
            <a:rPr lang="ru-RU" dirty="0"/>
            <a:t> </a:t>
          </a:r>
          <a:r>
            <a:rPr lang="ru-RU" dirty="0" err="1"/>
            <a:t>потез</a:t>
          </a:r>
          <a:r>
            <a:rPr lang="ru-RU" dirty="0"/>
            <a:t> </a:t>
          </a:r>
          <a:endParaRPr lang="en-US" dirty="0"/>
        </a:p>
      </dgm:t>
    </dgm:pt>
    <dgm:pt modelId="{C86E7D9A-9BA6-442B-9C08-FE68D8428DDF}" type="parTrans" cxnId="{C1F96A18-08EA-4D77-8545-6BF72E12224C}">
      <dgm:prSet/>
      <dgm:spPr/>
      <dgm:t>
        <a:bodyPr/>
        <a:lstStyle/>
        <a:p>
          <a:endParaRPr lang="en-US"/>
        </a:p>
      </dgm:t>
    </dgm:pt>
    <dgm:pt modelId="{25D88372-E41E-426A-9ED0-6477C7F042DB}" type="sibTrans" cxnId="{C1F96A18-08EA-4D77-8545-6BF72E12224C}">
      <dgm:prSet/>
      <dgm:spPr/>
      <dgm:t>
        <a:bodyPr/>
        <a:lstStyle/>
        <a:p>
          <a:endParaRPr lang="en-US"/>
        </a:p>
      </dgm:t>
    </dgm:pt>
    <dgm:pt modelId="{C17AB7C8-5020-4F81-B2EC-6500354FEB22}" type="pres">
      <dgm:prSet presAssocID="{FDB37B53-A630-4F7D-9CBF-D2B54C3D7DCD}" presName="root" presStyleCnt="0">
        <dgm:presLayoutVars>
          <dgm:dir/>
          <dgm:resizeHandles val="exact"/>
        </dgm:presLayoutVars>
      </dgm:prSet>
      <dgm:spPr/>
    </dgm:pt>
    <dgm:pt modelId="{AFA50B23-EF43-4ACC-9F3F-D8129DE0FFFE}" type="pres">
      <dgm:prSet presAssocID="{4476E85B-993E-400B-B58E-AF3F2A41C40E}" presName="compNode" presStyleCnt="0"/>
      <dgm:spPr/>
    </dgm:pt>
    <dgm:pt modelId="{9578EDC1-79D7-4578-A65C-49B2B117E94A}" type="pres">
      <dgm:prSet presAssocID="{4476E85B-993E-400B-B58E-AF3F2A41C40E}" presName="bgRect" presStyleLbl="bgShp" presStyleIdx="0" presStyleCnt="2"/>
      <dgm:spPr/>
    </dgm:pt>
    <dgm:pt modelId="{D2D71E76-914E-43AF-A973-F06903A3FADE}" type="pres">
      <dgm:prSet presAssocID="{4476E85B-993E-400B-B58E-AF3F2A41C40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0AFB683C-5BDC-44B3-8B48-919A2A3EE2CD}" type="pres">
      <dgm:prSet presAssocID="{4476E85B-993E-400B-B58E-AF3F2A41C40E}" presName="spaceRect" presStyleCnt="0"/>
      <dgm:spPr/>
    </dgm:pt>
    <dgm:pt modelId="{260C5C81-0297-452C-89C5-A2DBB2EE5F75}" type="pres">
      <dgm:prSet presAssocID="{4476E85B-993E-400B-B58E-AF3F2A41C40E}" presName="parTx" presStyleLbl="revTx" presStyleIdx="0" presStyleCnt="2">
        <dgm:presLayoutVars>
          <dgm:chMax val="0"/>
          <dgm:chPref val="0"/>
        </dgm:presLayoutVars>
      </dgm:prSet>
      <dgm:spPr/>
    </dgm:pt>
    <dgm:pt modelId="{487F276B-8EB7-42B9-A48A-85440698A41C}" type="pres">
      <dgm:prSet presAssocID="{2AFBCC15-5C09-4510-90EE-72E8064EF52D}" presName="sibTrans" presStyleCnt="0"/>
      <dgm:spPr/>
    </dgm:pt>
    <dgm:pt modelId="{F00A5CA6-A04D-463C-BB46-37D9C05AE582}" type="pres">
      <dgm:prSet presAssocID="{ECFFEC2C-1756-4C72-B123-26CE26816089}" presName="compNode" presStyleCnt="0"/>
      <dgm:spPr/>
    </dgm:pt>
    <dgm:pt modelId="{A143FBD0-E059-4F7A-A3E1-AFE6B2510B38}" type="pres">
      <dgm:prSet presAssocID="{ECFFEC2C-1756-4C72-B123-26CE26816089}" presName="bgRect" presStyleLbl="bgShp" presStyleIdx="1" presStyleCnt="2"/>
      <dgm:spPr/>
    </dgm:pt>
    <dgm:pt modelId="{A3B1DCFE-ACAC-4FE3-BD95-C79FE5097E92}" type="pres">
      <dgm:prSet presAssocID="{ECFFEC2C-1756-4C72-B123-26CE2681608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9F607710-DD66-469C-85F9-262B894AF940}" type="pres">
      <dgm:prSet presAssocID="{ECFFEC2C-1756-4C72-B123-26CE26816089}" presName="spaceRect" presStyleCnt="0"/>
      <dgm:spPr/>
    </dgm:pt>
    <dgm:pt modelId="{48CBD0EC-D475-4EE1-93C3-65206768A55F}" type="pres">
      <dgm:prSet presAssocID="{ECFFEC2C-1756-4C72-B123-26CE26816089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C1F96A18-08EA-4D77-8545-6BF72E12224C}" srcId="{FDB37B53-A630-4F7D-9CBF-D2B54C3D7DCD}" destId="{ECFFEC2C-1756-4C72-B123-26CE26816089}" srcOrd="1" destOrd="0" parTransId="{C86E7D9A-9BA6-442B-9C08-FE68D8428DDF}" sibTransId="{25D88372-E41E-426A-9ED0-6477C7F042DB}"/>
    <dgm:cxn modelId="{E496CA1D-4A9D-4C4E-ADF5-2A6B79D88A6C}" srcId="{FDB37B53-A630-4F7D-9CBF-D2B54C3D7DCD}" destId="{4476E85B-993E-400B-B58E-AF3F2A41C40E}" srcOrd="0" destOrd="0" parTransId="{471DCBAA-CD1E-4A2B-B2BE-39EAFD68C20F}" sibTransId="{2AFBCC15-5C09-4510-90EE-72E8064EF52D}"/>
    <dgm:cxn modelId="{D9137D48-C4CD-CA47-8D15-C565331260DF}" type="presOf" srcId="{4476E85B-993E-400B-B58E-AF3F2A41C40E}" destId="{260C5C81-0297-452C-89C5-A2DBB2EE5F75}" srcOrd="0" destOrd="0" presId="urn:microsoft.com/office/officeart/2018/2/layout/IconVerticalSolidList"/>
    <dgm:cxn modelId="{97A3ACDF-7B97-1343-B985-C6497B8C36F7}" type="presOf" srcId="{FDB37B53-A630-4F7D-9CBF-D2B54C3D7DCD}" destId="{C17AB7C8-5020-4F81-B2EC-6500354FEB22}" srcOrd="0" destOrd="0" presId="urn:microsoft.com/office/officeart/2018/2/layout/IconVerticalSolidList"/>
    <dgm:cxn modelId="{AC00AFFE-4508-FF40-9D58-E0546A614F52}" type="presOf" srcId="{ECFFEC2C-1756-4C72-B123-26CE26816089}" destId="{48CBD0EC-D475-4EE1-93C3-65206768A55F}" srcOrd="0" destOrd="0" presId="urn:microsoft.com/office/officeart/2018/2/layout/IconVerticalSolidList"/>
    <dgm:cxn modelId="{F80F33A7-120C-494F-B960-D624667FE2CD}" type="presParOf" srcId="{C17AB7C8-5020-4F81-B2EC-6500354FEB22}" destId="{AFA50B23-EF43-4ACC-9F3F-D8129DE0FFFE}" srcOrd="0" destOrd="0" presId="urn:microsoft.com/office/officeart/2018/2/layout/IconVerticalSolidList"/>
    <dgm:cxn modelId="{95938FAC-8686-D940-910A-EA541B4223FA}" type="presParOf" srcId="{AFA50B23-EF43-4ACC-9F3F-D8129DE0FFFE}" destId="{9578EDC1-79D7-4578-A65C-49B2B117E94A}" srcOrd="0" destOrd="0" presId="urn:microsoft.com/office/officeart/2018/2/layout/IconVerticalSolidList"/>
    <dgm:cxn modelId="{F14112BF-9C31-8E46-B9BE-E756904E080E}" type="presParOf" srcId="{AFA50B23-EF43-4ACC-9F3F-D8129DE0FFFE}" destId="{D2D71E76-914E-43AF-A973-F06903A3FADE}" srcOrd="1" destOrd="0" presId="urn:microsoft.com/office/officeart/2018/2/layout/IconVerticalSolidList"/>
    <dgm:cxn modelId="{FF2F1D3A-2050-FE41-9388-E4C942C84F94}" type="presParOf" srcId="{AFA50B23-EF43-4ACC-9F3F-D8129DE0FFFE}" destId="{0AFB683C-5BDC-44B3-8B48-919A2A3EE2CD}" srcOrd="2" destOrd="0" presId="urn:microsoft.com/office/officeart/2018/2/layout/IconVerticalSolidList"/>
    <dgm:cxn modelId="{9E1F04D9-7B8B-8F4D-B33E-4E4CF7671A25}" type="presParOf" srcId="{AFA50B23-EF43-4ACC-9F3F-D8129DE0FFFE}" destId="{260C5C81-0297-452C-89C5-A2DBB2EE5F75}" srcOrd="3" destOrd="0" presId="urn:microsoft.com/office/officeart/2018/2/layout/IconVerticalSolidList"/>
    <dgm:cxn modelId="{3D999384-438A-1C43-8BC8-9E53C7DCCED7}" type="presParOf" srcId="{C17AB7C8-5020-4F81-B2EC-6500354FEB22}" destId="{487F276B-8EB7-42B9-A48A-85440698A41C}" srcOrd="1" destOrd="0" presId="urn:microsoft.com/office/officeart/2018/2/layout/IconVerticalSolidList"/>
    <dgm:cxn modelId="{399F735A-CB12-2A41-A9FC-3ECC1F2ABFC0}" type="presParOf" srcId="{C17AB7C8-5020-4F81-B2EC-6500354FEB22}" destId="{F00A5CA6-A04D-463C-BB46-37D9C05AE582}" srcOrd="2" destOrd="0" presId="urn:microsoft.com/office/officeart/2018/2/layout/IconVerticalSolidList"/>
    <dgm:cxn modelId="{81AF5B44-7419-4D44-A4EA-B07598D7EA6F}" type="presParOf" srcId="{F00A5CA6-A04D-463C-BB46-37D9C05AE582}" destId="{A143FBD0-E059-4F7A-A3E1-AFE6B2510B38}" srcOrd="0" destOrd="0" presId="urn:microsoft.com/office/officeart/2018/2/layout/IconVerticalSolidList"/>
    <dgm:cxn modelId="{AE89D9A2-BF71-754F-9CD8-B68D0B67AC5B}" type="presParOf" srcId="{F00A5CA6-A04D-463C-BB46-37D9C05AE582}" destId="{A3B1DCFE-ACAC-4FE3-BD95-C79FE5097E92}" srcOrd="1" destOrd="0" presId="urn:microsoft.com/office/officeart/2018/2/layout/IconVerticalSolidList"/>
    <dgm:cxn modelId="{64A45910-818D-3444-B38D-0D24CD747912}" type="presParOf" srcId="{F00A5CA6-A04D-463C-BB46-37D9C05AE582}" destId="{9F607710-DD66-469C-85F9-262B894AF940}" srcOrd="2" destOrd="0" presId="urn:microsoft.com/office/officeart/2018/2/layout/IconVerticalSolidList"/>
    <dgm:cxn modelId="{442536D7-7FAE-FB49-B016-FCF2DAADD25F}" type="presParOf" srcId="{F00A5CA6-A04D-463C-BB46-37D9C05AE582}" destId="{48CBD0EC-D475-4EE1-93C3-65206768A55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85FA13D-D00F-4815-AAAC-005FF339901E}" type="doc">
      <dgm:prSet loTypeId="urn:microsoft.com/office/officeart/2018/5/layout/IconCircleLabelList" loCatId="icon" qsTypeId="urn:microsoft.com/office/officeart/2005/8/quickstyle/simple4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4275759-11FA-498E-8EB6-7B7C526B726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ru-RU" dirty="0" err="1"/>
            <a:t>Оцена</a:t>
          </a:r>
          <a:r>
            <a:rPr lang="ru-RU" dirty="0"/>
            <a:t> квалитета </a:t>
          </a:r>
          <a:r>
            <a:rPr lang="ru-RU" dirty="0" err="1"/>
            <a:t>ваздуха</a:t>
          </a:r>
          <a:r>
            <a:rPr lang="ru-RU" dirty="0"/>
            <a:t> у </a:t>
          </a:r>
          <a:r>
            <a:rPr lang="ru-RU" dirty="0" err="1"/>
            <a:t>реалном</a:t>
          </a:r>
          <a:r>
            <a:rPr lang="ru-RU" dirty="0"/>
            <a:t> </a:t>
          </a:r>
          <a:r>
            <a:rPr lang="ru-RU" dirty="0" err="1"/>
            <a:t>времену</a:t>
          </a:r>
          <a:r>
            <a:rPr lang="ru-RU" dirty="0"/>
            <a:t> </a:t>
          </a:r>
          <a:r>
            <a:rPr lang="ru-RU" dirty="0" err="1"/>
            <a:t>може</a:t>
          </a:r>
          <a:r>
            <a:rPr lang="ru-RU" dirty="0"/>
            <a:t> да се </a:t>
          </a:r>
          <a:r>
            <a:rPr lang="ru-RU" dirty="0" err="1"/>
            <a:t>прарти</a:t>
          </a:r>
          <a:r>
            <a:rPr lang="ru-RU" dirty="0"/>
            <a:t> на веб </a:t>
          </a:r>
          <a:r>
            <a:rPr lang="ru-RU" dirty="0" err="1"/>
            <a:t>страници</a:t>
          </a:r>
          <a:r>
            <a:rPr lang="ru-RU" dirty="0"/>
            <a:t> </a:t>
          </a:r>
          <a:r>
            <a:rPr lang="ru-RU" dirty="0" err="1"/>
            <a:t>Агенције</a:t>
          </a:r>
          <a:r>
            <a:rPr lang="ru-RU" dirty="0"/>
            <a:t> за </a:t>
          </a:r>
          <a:r>
            <a:rPr lang="ru-RU" dirty="0" err="1"/>
            <a:t>заштиту</a:t>
          </a:r>
          <a:r>
            <a:rPr lang="ru-RU" dirty="0"/>
            <a:t> </a:t>
          </a:r>
          <a:r>
            <a:rPr lang="ru-RU" dirty="0" err="1"/>
            <a:t>животне</a:t>
          </a:r>
          <a:r>
            <a:rPr lang="ru-RU" dirty="0"/>
            <a:t> средине </a:t>
          </a:r>
          <a:r>
            <a:rPr lang="ru-RU" dirty="0">
              <a:hlinkClick xmlns:r="http://schemas.openxmlformats.org/officeDocument/2006/relationships" r:id="rId1"/>
            </a:rPr>
            <a:t>http://amskv.sepa.gov.rs/index.php</a:t>
          </a:r>
          <a:endParaRPr lang="en-US" dirty="0"/>
        </a:p>
      </dgm:t>
    </dgm:pt>
    <dgm:pt modelId="{EB920889-DE7B-41F7-AA22-78D4FFE19E11}" type="parTrans" cxnId="{5BC46210-FC9E-4D74-B178-66347E00042C}">
      <dgm:prSet/>
      <dgm:spPr/>
      <dgm:t>
        <a:bodyPr/>
        <a:lstStyle/>
        <a:p>
          <a:endParaRPr lang="en-US"/>
        </a:p>
      </dgm:t>
    </dgm:pt>
    <dgm:pt modelId="{9455071F-FCA3-4F85-B2C2-E11A6FBDDF80}" type="sibTrans" cxnId="{5BC46210-FC9E-4D74-B178-66347E00042C}">
      <dgm:prSet/>
      <dgm:spPr/>
      <dgm:t>
        <a:bodyPr/>
        <a:lstStyle/>
        <a:p>
          <a:endParaRPr lang="en-US"/>
        </a:p>
      </dgm:t>
    </dgm:pt>
    <dgm:pt modelId="{7274FAD1-C82A-468B-A3C9-D0CC9E066EE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ru-RU"/>
            <a:t>Пошто грађане интересује какав је квалитет ваздуха, а не толико  нумеричке вредности појединих параметара, приказују се оцене квалитета ваздуха добијене Индексом SAQI_11 </a:t>
          </a:r>
          <a:endParaRPr lang="en-US"/>
        </a:p>
      </dgm:t>
    </dgm:pt>
    <dgm:pt modelId="{87F514A3-FA43-4B7D-9131-427EF40531BC}" type="parTrans" cxnId="{3BC7F975-B8A8-47E3-8943-D8377FD2CB17}">
      <dgm:prSet/>
      <dgm:spPr/>
      <dgm:t>
        <a:bodyPr/>
        <a:lstStyle/>
        <a:p>
          <a:endParaRPr lang="en-US"/>
        </a:p>
      </dgm:t>
    </dgm:pt>
    <dgm:pt modelId="{DD23BC71-C5E8-451F-809A-69FE7700117B}" type="sibTrans" cxnId="{3BC7F975-B8A8-47E3-8943-D8377FD2CB17}">
      <dgm:prSet/>
      <dgm:spPr/>
      <dgm:t>
        <a:bodyPr/>
        <a:lstStyle/>
        <a:p>
          <a:endParaRPr lang="en-US"/>
        </a:p>
      </dgm:t>
    </dgm:pt>
    <dgm:pt modelId="{7A6BA055-759F-478D-AEF7-4804968877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sr-Latn-RS"/>
            <a:t>SAQI </a:t>
          </a:r>
          <a:r>
            <a:rPr lang="sr-Cyrl-RS"/>
            <a:t>се </a:t>
          </a:r>
          <a:r>
            <a:rPr lang="ru-RU"/>
            <a:t>одређује на основу последњих 24 сатних вредности концентрација загађујућих материја. </a:t>
          </a:r>
          <a:endParaRPr lang="en-US"/>
        </a:p>
      </dgm:t>
    </dgm:pt>
    <dgm:pt modelId="{B1F21F82-193B-4741-A5E1-F11A07870BAD}" type="parTrans" cxnId="{515ED4CF-275B-403A-9043-0F1EF94D638F}">
      <dgm:prSet/>
      <dgm:spPr/>
      <dgm:t>
        <a:bodyPr/>
        <a:lstStyle/>
        <a:p>
          <a:endParaRPr lang="en-US"/>
        </a:p>
      </dgm:t>
    </dgm:pt>
    <dgm:pt modelId="{C923E853-0821-4AC9-9B82-A42EDADC47F6}" type="sibTrans" cxnId="{515ED4CF-275B-403A-9043-0F1EF94D638F}">
      <dgm:prSet/>
      <dgm:spPr/>
      <dgm:t>
        <a:bodyPr/>
        <a:lstStyle/>
        <a:p>
          <a:endParaRPr lang="en-US"/>
        </a:p>
      </dgm:t>
    </dgm:pt>
    <dgm:pt modelId="{D857E969-22D6-4B0B-964A-97D7AD7D4E8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ru-RU"/>
            <a:t>Пошто се на аутоматским станицама за праћење квалитета ваздуха врши континуирани мониторинг више полутаната, одређује се Индекс SAQI_11 за сваку загађујућу материју</a:t>
          </a:r>
          <a:endParaRPr lang="en-US"/>
        </a:p>
      </dgm:t>
    </dgm:pt>
    <dgm:pt modelId="{CCBC9D7A-B853-4215-838C-424EC3981546}" type="parTrans" cxnId="{9CB3915B-E0B3-430D-B93B-9BD981BE6D5E}">
      <dgm:prSet/>
      <dgm:spPr/>
      <dgm:t>
        <a:bodyPr/>
        <a:lstStyle/>
        <a:p>
          <a:endParaRPr lang="en-US"/>
        </a:p>
      </dgm:t>
    </dgm:pt>
    <dgm:pt modelId="{5771DABC-CDFD-4585-99A8-82B085E1C203}" type="sibTrans" cxnId="{9CB3915B-E0B3-430D-B93B-9BD981BE6D5E}">
      <dgm:prSet/>
      <dgm:spPr/>
      <dgm:t>
        <a:bodyPr/>
        <a:lstStyle/>
        <a:p>
          <a:endParaRPr lang="en-US"/>
        </a:p>
      </dgm:t>
    </dgm:pt>
    <dgm:pt modelId="{D7FE8998-AD2D-4BD2-B442-A61F5B7AB27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ru-RU"/>
            <a:t>А приказује се најлошији, за ону загађујућу материју која по критеријумума за оцењивање има највећу концентрацију.</a:t>
          </a:r>
          <a:endParaRPr lang="en-US"/>
        </a:p>
      </dgm:t>
    </dgm:pt>
    <dgm:pt modelId="{A5131F9F-2BC8-4D79-8619-1DBAAE964D3D}" type="parTrans" cxnId="{2128E5C2-7411-4809-B9A1-1C10EF546ED4}">
      <dgm:prSet/>
      <dgm:spPr/>
      <dgm:t>
        <a:bodyPr/>
        <a:lstStyle/>
        <a:p>
          <a:endParaRPr lang="en-US"/>
        </a:p>
      </dgm:t>
    </dgm:pt>
    <dgm:pt modelId="{32A87B39-FFC8-4978-A1A9-1E661D840B15}" type="sibTrans" cxnId="{2128E5C2-7411-4809-B9A1-1C10EF546ED4}">
      <dgm:prSet/>
      <dgm:spPr/>
      <dgm:t>
        <a:bodyPr/>
        <a:lstStyle/>
        <a:p>
          <a:endParaRPr lang="en-US"/>
        </a:p>
      </dgm:t>
    </dgm:pt>
    <dgm:pt modelId="{8F08A584-290E-415D-9C5E-4BFA3467FB4A}" type="pres">
      <dgm:prSet presAssocID="{585FA13D-D00F-4815-AAAC-005FF339901E}" presName="root" presStyleCnt="0">
        <dgm:presLayoutVars>
          <dgm:dir/>
          <dgm:resizeHandles val="exact"/>
        </dgm:presLayoutVars>
      </dgm:prSet>
      <dgm:spPr/>
    </dgm:pt>
    <dgm:pt modelId="{59DB78CC-0C85-4F4D-9EA7-1AE73A086A41}" type="pres">
      <dgm:prSet presAssocID="{A4275759-11FA-498E-8EB6-7B7C526B726A}" presName="compNode" presStyleCnt="0"/>
      <dgm:spPr/>
    </dgm:pt>
    <dgm:pt modelId="{47310B51-5C35-4899-B8D1-AC0B257F840B}" type="pres">
      <dgm:prSet presAssocID="{A4275759-11FA-498E-8EB6-7B7C526B726A}" presName="iconBgRect" presStyleLbl="bgShp" presStyleIdx="0" presStyleCnt="5"/>
      <dgm:spPr/>
    </dgm:pt>
    <dgm:pt modelId="{9AFEA780-829C-47AB-B5C8-546C6ADD5A22}" type="pres">
      <dgm:prSet presAssocID="{A4275759-11FA-498E-8EB6-7B7C526B726A}" presName="iconRect" presStyleLbl="node1" presStyleIdx="0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Europe-Africa"/>
        </a:ext>
      </dgm:extLst>
    </dgm:pt>
    <dgm:pt modelId="{0559560C-23CB-48AF-977E-4A6064956DBD}" type="pres">
      <dgm:prSet presAssocID="{A4275759-11FA-498E-8EB6-7B7C526B726A}" presName="spaceRect" presStyleCnt="0"/>
      <dgm:spPr/>
    </dgm:pt>
    <dgm:pt modelId="{5E47196E-5C00-4301-9099-FBF98D417D9A}" type="pres">
      <dgm:prSet presAssocID="{A4275759-11FA-498E-8EB6-7B7C526B726A}" presName="textRect" presStyleLbl="revTx" presStyleIdx="0" presStyleCnt="5">
        <dgm:presLayoutVars>
          <dgm:chMax val="1"/>
          <dgm:chPref val="1"/>
        </dgm:presLayoutVars>
      </dgm:prSet>
      <dgm:spPr/>
    </dgm:pt>
    <dgm:pt modelId="{0CBB464B-C5E4-4E02-BE15-1B519BF7CB1D}" type="pres">
      <dgm:prSet presAssocID="{9455071F-FCA3-4F85-B2C2-E11A6FBDDF80}" presName="sibTrans" presStyleCnt="0"/>
      <dgm:spPr/>
    </dgm:pt>
    <dgm:pt modelId="{D837A89A-65AC-4E85-BA97-D78E4C29291F}" type="pres">
      <dgm:prSet presAssocID="{7274FAD1-C82A-468B-A3C9-D0CC9E066EE6}" presName="compNode" presStyleCnt="0"/>
      <dgm:spPr/>
    </dgm:pt>
    <dgm:pt modelId="{B0AE16E9-A4D4-4B23-AC14-859D99A8E592}" type="pres">
      <dgm:prSet presAssocID="{7274FAD1-C82A-468B-A3C9-D0CC9E066EE6}" presName="iconBgRect" presStyleLbl="bgShp" presStyleIdx="1" presStyleCnt="5"/>
      <dgm:spPr/>
    </dgm:pt>
    <dgm:pt modelId="{B5D04B79-8B95-45B1-8FF5-1E0D823731DB}" type="pres">
      <dgm:prSet presAssocID="{7274FAD1-C82A-468B-A3C9-D0CC9E066EE6}" presName="iconRect" presStyleLbl="node1" presStyleIdx="1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33932511-C82B-4100-BA6C-B872194EF259}" type="pres">
      <dgm:prSet presAssocID="{7274FAD1-C82A-468B-A3C9-D0CC9E066EE6}" presName="spaceRect" presStyleCnt="0"/>
      <dgm:spPr/>
    </dgm:pt>
    <dgm:pt modelId="{321F9409-4A0E-40FB-9841-FA2F10B45863}" type="pres">
      <dgm:prSet presAssocID="{7274FAD1-C82A-468B-A3C9-D0CC9E066EE6}" presName="textRect" presStyleLbl="revTx" presStyleIdx="1" presStyleCnt="5">
        <dgm:presLayoutVars>
          <dgm:chMax val="1"/>
          <dgm:chPref val="1"/>
        </dgm:presLayoutVars>
      </dgm:prSet>
      <dgm:spPr/>
    </dgm:pt>
    <dgm:pt modelId="{65D44EEE-EE6A-47A0-8E58-C624D131ADCD}" type="pres">
      <dgm:prSet presAssocID="{DD23BC71-C5E8-451F-809A-69FE7700117B}" presName="sibTrans" presStyleCnt="0"/>
      <dgm:spPr/>
    </dgm:pt>
    <dgm:pt modelId="{D1FEB76B-04C8-4FAB-9D2D-409E0C0509C1}" type="pres">
      <dgm:prSet presAssocID="{7A6BA055-759F-478D-AEF7-4804968877B8}" presName="compNode" presStyleCnt="0"/>
      <dgm:spPr/>
    </dgm:pt>
    <dgm:pt modelId="{8B78BE17-9CA6-4DD7-8A42-F5F351321B15}" type="pres">
      <dgm:prSet presAssocID="{7A6BA055-759F-478D-AEF7-4804968877B8}" presName="iconBgRect" presStyleLbl="bgShp" presStyleIdx="2" presStyleCnt="5"/>
      <dgm:spPr/>
    </dgm:pt>
    <dgm:pt modelId="{44F470E4-6049-42D8-ABB5-159231065F60}" type="pres">
      <dgm:prSet presAssocID="{7A6BA055-759F-478D-AEF7-4804968877B8}" presName="iconRect" presStyleLbl="node1" presStyleIdx="2" presStyleCnt="5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130A17C8-861B-4242-A915-A6ACFEAE4134}" type="pres">
      <dgm:prSet presAssocID="{7A6BA055-759F-478D-AEF7-4804968877B8}" presName="spaceRect" presStyleCnt="0"/>
      <dgm:spPr/>
    </dgm:pt>
    <dgm:pt modelId="{DF5AC7D9-5278-485E-8CE7-8FDD25901892}" type="pres">
      <dgm:prSet presAssocID="{7A6BA055-759F-478D-AEF7-4804968877B8}" presName="textRect" presStyleLbl="revTx" presStyleIdx="2" presStyleCnt="5">
        <dgm:presLayoutVars>
          <dgm:chMax val="1"/>
          <dgm:chPref val="1"/>
        </dgm:presLayoutVars>
      </dgm:prSet>
      <dgm:spPr/>
    </dgm:pt>
    <dgm:pt modelId="{E9F118F1-D137-4A3F-B188-2BB61D4F1170}" type="pres">
      <dgm:prSet presAssocID="{C923E853-0821-4AC9-9B82-A42EDADC47F6}" presName="sibTrans" presStyleCnt="0"/>
      <dgm:spPr/>
    </dgm:pt>
    <dgm:pt modelId="{F1B8924E-3A06-4E92-919E-8147C06EE54B}" type="pres">
      <dgm:prSet presAssocID="{D857E969-22D6-4B0B-964A-97D7AD7D4E85}" presName="compNode" presStyleCnt="0"/>
      <dgm:spPr/>
    </dgm:pt>
    <dgm:pt modelId="{30DF7DC1-A008-440B-86FD-1D58A3E48A2F}" type="pres">
      <dgm:prSet presAssocID="{D857E969-22D6-4B0B-964A-97D7AD7D4E85}" presName="iconBgRect" presStyleLbl="bgShp" presStyleIdx="3" presStyleCnt="5"/>
      <dgm:spPr/>
    </dgm:pt>
    <dgm:pt modelId="{36F402F8-1D53-41BA-84CD-7CDDAF09B642}" type="pres">
      <dgm:prSet presAssocID="{D857E969-22D6-4B0B-964A-97D7AD7D4E85}" presName="iconRect" presStyleLbl="node1" presStyleIdx="3" presStyleCnt="5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66B80D95-A756-444A-8FF0-602D46C5E1E5}" type="pres">
      <dgm:prSet presAssocID="{D857E969-22D6-4B0B-964A-97D7AD7D4E85}" presName="spaceRect" presStyleCnt="0"/>
      <dgm:spPr/>
    </dgm:pt>
    <dgm:pt modelId="{95D72E38-99B1-4623-8CF5-A7F922DDE6A5}" type="pres">
      <dgm:prSet presAssocID="{D857E969-22D6-4B0B-964A-97D7AD7D4E85}" presName="textRect" presStyleLbl="revTx" presStyleIdx="3" presStyleCnt="5">
        <dgm:presLayoutVars>
          <dgm:chMax val="1"/>
          <dgm:chPref val="1"/>
        </dgm:presLayoutVars>
      </dgm:prSet>
      <dgm:spPr/>
    </dgm:pt>
    <dgm:pt modelId="{94F3DFB4-882E-43B7-A4D3-BE50DE7EF5CB}" type="pres">
      <dgm:prSet presAssocID="{5771DABC-CDFD-4585-99A8-82B085E1C203}" presName="sibTrans" presStyleCnt="0"/>
      <dgm:spPr/>
    </dgm:pt>
    <dgm:pt modelId="{43A55FC3-506B-4525-84B3-36C768FC491A}" type="pres">
      <dgm:prSet presAssocID="{D7FE8998-AD2D-4BD2-B442-A61F5B7AB279}" presName="compNode" presStyleCnt="0"/>
      <dgm:spPr/>
    </dgm:pt>
    <dgm:pt modelId="{A2B881F4-EE53-4ED9-A63B-A0C19B9A114C}" type="pres">
      <dgm:prSet presAssocID="{D7FE8998-AD2D-4BD2-B442-A61F5B7AB279}" presName="iconBgRect" presStyleLbl="bgShp" presStyleIdx="4" presStyleCnt="5"/>
      <dgm:spPr/>
    </dgm:pt>
    <dgm:pt modelId="{B9394149-2D68-497A-B539-FFDDDF2A3D47}" type="pres">
      <dgm:prSet presAssocID="{D7FE8998-AD2D-4BD2-B442-A61F5B7AB279}" presName="iconRect" presStyleLbl="node1" presStyleIdx="4" presStyleCnt="5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ooter"/>
        </a:ext>
      </dgm:extLst>
    </dgm:pt>
    <dgm:pt modelId="{6958C34A-616F-4084-A451-A6C0F46B8FD6}" type="pres">
      <dgm:prSet presAssocID="{D7FE8998-AD2D-4BD2-B442-A61F5B7AB279}" presName="spaceRect" presStyleCnt="0"/>
      <dgm:spPr/>
    </dgm:pt>
    <dgm:pt modelId="{11EEECD6-888D-44D3-8604-B83B65762552}" type="pres">
      <dgm:prSet presAssocID="{D7FE8998-AD2D-4BD2-B442-A61F5B7AB279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5BC46210-FC9E-4D74-B178-66347E00042C}" srcId="{585FA13D-D00F-4815-AAAC-005FF339901E}" destId="{A4275759-11FA-498E-8EB6-7B7C526B726A}" srcOrd="0" destOrd="0" parTransId="{EB920889-DE7B-41F7-AA22-78D4FFE19E11}" sibTransId="{9455071F-FCA3-4F85-B2C2-E11A6FBDDF80}"/>
    <dgm:cxn modelId="{CCE4EB13-D5A0-C94E-92FE-527A4EFB87B9}" type="presOf" srcId="{585FA13D-D00F-4815-AAAC-005FF339901E}" destId="{8F08A584-290E-415D-9C5E-4BFA3467FB4A}" srcOrd="0" destOrd="0" presId="urn:microsoft.com/office/officeart/2018/5/layout/IconCircleLabelList"/>
    <dgm:cxn modelId="{24520D19-4AFF-5948-8A58-6B0298681909}" type="presOf" srcId="{D7FE8998-AD2D-4BD2-B442-A61F5B7AB279}" destId="{11EEECD6-888D-44D3-8604-B83B65762552}" srcOrd="0" destOrd="0" presId="urn:microsoft.com/office/officeart/2018/5/layout/IconCircleLabelList"/>
    <dgm:cxn modelId="{B1E7FC32-55D5-AB41-A94A-FAB4A9E745B3}" type="presOf" srcId="{7274FAD1-C82A-468B-A3C9-D0CC9E066EE6}" destId="{321F9409-4A0E-40FB-9841-FA2F10B45863}" srcOrd="0" destOrd="0" presId="urn:microsoft.com/office/officeart/2018/5/layout/IconCircleLabelList"/>
    <dgm:cxn modelId="{2F0ED743-2D1A-044D-993B-FC63A9FD00CA}" type="presOf" srcId="{A4275759-11FA-498E-8EB6-7B7C526B726A}" destId="{5E47196E-5C00-4301-9099-FBF98D417D9A}" srcOrd="0" destOrd="0" presId="urn:microsoft.com/office/officeart/2018/5/layout/IconCircleLabelList"/>
    <dgm:cxn modelId="{9CB3915B-E0B3-430D-B93B-9BD981BE6D5E}" srcId="{585FA13D-D00F-4815-AAAC-005FF339901E}" destId="{D857E969-22D6-4B0B-964A-97D7AD7D4E85}" srcOrd="3" destOrd="0" parTransId="{CCBC9D7A-B853-4215-838C-424EC3981546}" sibTransId="{5771DABC-CDFD-4585-99A8-82B085E1C203}"/>
    <dgm:cxn modelId="{3BC7F975-B8A8-47E3-8943-D8377FD2CB17}" srcId="{585FA13D-D00F-4815-AAAC-005FF339901E}" destId="{7274FAD1-C82A-468B-A3C9-D0CC9E066EE6}" srcOrd="1" destOrd="0" parTransId="{87F514A3-FA43-4B7D-9131-427EF40531BC}" sibTransId="{DD23BC71-C5E8-451F-809A-69FE7700117B}"/>
    <dgm:cxn modelId="{4F99417B-F76A-E643-94FB-D3596EB4C11F}" type="presOf" srcId="{D857E969-22D6-4B0B-964A-97D7AD7D4E85}" destId="{95D72E38-99B1-4623-8CF5-A7F922DDE6A5}" srcOrd="0" destOrd="0" presId="urn:microsoft.com/office/officeart/2018/5/layout/IconCircleLabelList"/>
    <dgm:cxn modelId="{B9A4BE80-469B-DC4D-B280-DD84037137F6}" type="presOf" srcId="{7A6BA055-759F-478D-AEF7-4804968877B8}" destId="{DF5AC7D9-5278-485E-8CE7-8FDD25901892}" srcOrd="0" destOrd="0" presId="urn:microsoft.com/office/officeart/2018/5/layout/IconCircleLabelList"/>
    <dgm:cxn modelId="{2128E5C2-7411-4809-B9A1-1C10EF546ED4}" srcId="{585FA13D-D00F-4815-AAAC-005FF339901E}" destId="{D7FE8998-AD2D-4BD2-B442-A61F5B7AB279}" srcOrd="4" destOrd="0" parTransId="{A5131F9F-2BC8-4D79-8619-1DBAAE964D3D}" sibTransId="{32A87B39-FFC8-4978-A1A9-1E661D840B15}"/>
    <dgm:cxn modelId="{515ED4CF-275B-403A-9043-0F1EF94D638F}" srcId="{585FA13D-D00F-4815-AAAC-005FF339901E}" destId="{7A6BA055-759F-478D-AEF7-4804968877B8}" srcOrd="2" destOrd="0" parTransId="{B1F21F82-193B-4741-A5E1-F11A07870BAD}" sibTransId="{C923E853-0821-4AC9-9B82-A42EDADC47F6}"/>
    <dgm:cxn modelId="{A7DDDC8F-0412-4D4B-A84A-FF0E300830E3}" type="presParOf" srcId="{8F08A584-290E-415D-9C5E-4BFA3467FB4A}" destId="{59DB78CC-0C85-4F4D-9EA7-1AE73A086A41}" srcOrd="0" destOrd="0" presId="urn:microsoft.com/office/officeart/2018/5/layout/IconCircleLabelList"/>
    <dgm:cxn modelId="{CC653472-6FC7-2F46-9C70-A2500A0E079F}" type="presParOf" srcId="{59DB78CC-0C85-4F4D-9EA7-1AE73A086A41}" destId="{47310B51-5C35-4899-B8D1-AC0B257F840B}" srcOrd="0" destOrd="0" presId="urn:microsoft.com/office/officeart/2018/5/layout/IconCircleLabelList"/>
    <dgm:cxn modelId="{36512542-1AA2-654B-A3F9-082D76484056}" type="presParOf" srcId="{59DB78CC-0C85-4F4D-9EA7-1AE73A086A41}" destId="{9AFEA780-829C-47AB-B5C8-546C6ADD5A22}" srcOrd="1" destOrd="0" presId="urn:microsoft.com/office/officeart/2018/5/layout/IconCircleLabelList"/>
    <dgm:cxn modelId="{CAB587CE-6C9B-4440-8E00-E7DF6A8EFEFD}" type="presParOf" srcId="{59DB78CC-0C85-4F4D-9EA7-1AE73A086A41}" destId="{0559560C-23CB-48AF-977E-4A6064956DBD}" srcOrd="2" destOrd="0" presId="urn:microsoft.com/office/officeart/2018/5/layout/IconCircleLabelList"/>
    <dgm:cxn modelId="{F6FF7E12-8760-9640-ACB2-EB8F2B4416F7}" type="presParOf" srcId="{59DB78CC-0C85-4F4D-9EA7-1AE73A086A41}" destId="{5E47196E-5C00-4301-9099-FBF98D417D9A}" srcOrd="3" destOrd="0" presId="urn:microsoft.com/office/officeart/2018/5/layout/IconCircleLabelList"/>
    <dgm:cxn modelId="{4A214D3B-29A5-B34B-948F-1B2831C40665}" type="presParOf" srcId="{8F08A584-290E-415D-9C5E-4BFA3467FB4A}" destId="{0CBB464B-C5E4-4E02-BE15-1B519BF7CB1D}" srcOrd="1" destOrd="0" presId="urn:microsoft.com/office/officeart/2018/5/layout/IconCircleLabelList"/>
    <dgm:cxn modelId="{F9E6E27E-8BF9-8C4B-A6A3-5ED3194E8E44}" type="presParOf" srcId="{8F08A584-290E-415D-9C5E-4BFA3467FB4A}" destId="{D837A89A-65AC-4E85-BA97-D78E4C29291F}" srcOrd="2" destOrd="0" presId="urn:microsoft.com/office/officeart/2018/5/layout/IconCircleLabelList"/>
    <dgm:cxn modelId="{8F8D2CA5-2BA9-A541-86A9-77F60B0E3104}" type="presParOf" srcId="{D837A89A-65AC-4E85-BA97-D78E4C29291F}" destId="{B0AE16E9-A4D4-4B23-AC14-859D99A8E592}" srcOrd="0" destOrd="0" presId="urn:microsoft.com/office/officeart/2018/5/layout/IconCircleLabelList"/>
    <dgm:cxn modelId="{3E1405CC-7DC8-C346-B88E-C0C1C450FA56}" type="presParOf" srcId="{D837A89A-65AC-4E85-BA97-D78E4C29291F}" destId="{B5D04B79-8B95-45B1-8FF5-1E0D823731DB}" srcOrd="1" destOrd="0" presId="urn:microsoft.com/office/officeart/2018/5/layout/IconCircleLabelList"/>
    <dgm:cxn modelId="{6689485D-56B4-564B-92FA-A0C04B840B2F}" type="presParOf" srcId="{D837A89A-65AC-4E85-BA97-D78E4C29291F}" destId="{33932511-C82B-4100-BA6C-B872194EF259}" srcOrd="2" destOrd="0" presId="urn:microsoft.com/office/officeart/2018/5/layout/IconCircleLabelList"/>
    <dgm:cxn modelId="{0816DF97-A816-394E-AED3-E7B97E394426}" type="presParOf" srcId="{D837A89A-65AC-4E85-BA97-D78E4C29291F}" destId="{321F9409-4A0E-40FB-9841-FA2F10B45863}" srcOrd="3" destOrd="0" presId="urn:microsoft.com/office/officeart/2018/5/layout/IconCircleLabelList"/>
    <dgm:cxn modelId="{A07FE6AB-BA3E-9F47-BE17-35427CB12A1A}" type="presParOf" srcId="{8F08A584-290E-415D-9C5E-4BFA3467FB4A}" destId="{65D44EEE-EE6A-47A0-8E58-C624D131ADCD}" srcOrd="3" destOrd="0" presId="urn:microsoft.com/office/officeart/2018/5/layout/IconCircleLabelList"/>
    <dgm:cxn modelId="{590743B5-DAC5-F94F-8B72-510AFA545E60}" type="presParOf" srcId="{8F08A584-290E-415D-9C5E-4BFA3467FB4A}" destId="{D1FEB76B-04C8-4FAB-9D2D-409E0C0509C1}" srcOrd="4" destOrd="0" presId="urn:microsoft.com/office/officeart/2018/5/layout/IconCircleLabelList"/>
    <dgm:cxn modelId="{36A1907A-135E-8F41-B420-4E1897F6422E}" type="presParOf" srcId="{D1FEB76B-04C8-4FAB-9D2D-409E0C0509C1}" destId="{8B78BE17-9CA6-4DD7-8A42-F5F351321B15}" srcOrd="0" destOrd="0" presId="urn:microsoft.com/office/officeart/2018/5/layout/IconCircleLabelList"/>
    <dgm:cxn modelId="{F6012D88-FA52-D744-8355-AD7051C7146E}" type="presParOf" srcId="{D1FEB76B-04C8-4FAB-9D2D-409E0C0509C1}" destId="{44F470E4-6049-42D8-ABB5-159231065F60}" srcOrd="1" destOrd="0" presId="urn:microsoft.com/office/officeart/2018/5/layout/IconCircleLabelList"/>
    <dgm:cxn modelId="{EE445392-9292-E541-9B45-DD3EEB6E7D01}" type="presParOf" srcId="{D1FEB76B-04C8-4FAB-9D2D-409E0C0509C1}" destId="{130A17C8-861B-4242-A915-A6ACFEAE4134}" srcOrd="2" destOrd="0" presId="urn:microsoft.com/office/officeart/2018/5/layout/IconCircleLabelList"/>
    <dgm:cxn modelId="{7E2959A1-6F49-3B4C-BABA-E0BF1E200419}" type="presParOf" srcId="{D1FEB76B-04C8-4FAB-9D2D-409E0C0509C1}" destId="{DF5AC7D9-5278-485E-8CE7-8FDD25901892}" srcOrd="3" destOrd="0" presId="urn:microsoft.com/office/officeart/2018/5/layout/IconCircleLabelList"/>
    <dgm:cxn modelId="{F8E36E46-BB67-A24E-BBF3-FCBC98606352}" type="presParOf" srcId="{8F08A584-290E-415D-9C5E-4BFA3467FB4A}" destId="{E9F118F1-D137-4A3F-B188-2BB61D4F1170}" srcOrd="5" destOrd="0" presId="urn:microsoft.com/office/officeart/2018/5/layout/IconCircleLabelList"/>
    <dgm:cxn modelId="{4A0ABC3B-4FAA-2643-AE36-971E2A24B6A3}" type="presParOf" srcId="{8F08A584-290E-415D-9C5E-4BFA3467FB4A}" destId="{F1B8924E-3A06-4E92-919E-8147C06EE54B}" srcOrd="6" destOrd="0" presId="urn:microsoft.com/office/officeart/2018/5/layout/IconCircleLabelList"/>
    <dgm:cxn modelId="{249BBCAD-2F89-3843-8838-426EB546E133}" type="presParOf" srcId="{F1B8924E-3A06-4E92-919E-8147C06EE54B}" destId="{30DF7DC1-A008-440B-86FD-1D58A3E48A2F}" srcOrd="0" destOrd="0" presId="urn:microsoft.com/office/officeart/2018/5/layout/IconCircleLabelList"/>
    <dgm:cxn modelId="{F2F713D8-B4FD-D143-A783-28608BED0914}" type="presParOf" srcId="{F1B8924E-3A06-4E92-919E-8147C06EE54B}" destId="{36F402F8-1D53-41BA-84CD-7CDDAF09B642}" srcOrd="1" destOrd="0" presId="urn:microsoft.com/office/officeart/2018/5/layout/IconCircleLabelList"/>
    <dgm:cxn modelId="{FAA7AD72-A191-B844-8F78-8B8CCF61E29E}" type="presParOf" srcId="{F1B8924E-3A06-4E92-919E-8147C06EE54B}" destId="{66B80D95-A756-444A-8FF0-602D46C5E1E5}" srcOrd="2" destOrd="0" presId="urn:microsoft.com/office/officeart/2018/5/layout/IconCircleLabelList"/>
    <dgm:cxn modelId="{415B310B-7957-6049-B4C1-E4B216FC8BF5}" type="presParOf" srcId="{F1B8924E-3A06-4E92-919E-8147C06EE54B}" destId="{95D72E38-99B1-4623-8CF5-A7F922DDE6A5}" srcOrd="3" destOrd="0" presId="urn:microsoft.com/office/officeart/2018/5/layout/IconCircleLabelList"/>
    <dgm:cxn modelId="{8A16195C-B7F5-2841-9A95-F8BE9B3CA245}" type="presParOf" srcId="{8F08A584-290E-415D-9C5E-4BFA3467FB4A}" destId="{94F3DFB4-882E-43B7-A4D3-BE50DE7EF5CB}" srcOrd="7" destOrd="0" presId="urn:microsoft.com/office/officeart/2018/5/layout/IconCircleLabelList"/>
    <dgm:cxn modelId="{66C13469-7FE9-5E46-B270-7F51D483BE93}" type="presParOf" srcId="{8F08A584-290E-415D-9C5E-4BFA3467FB4A}" destId="{43A55FC3-506B-4525-84B3-36C768FC491A}" srcOrd="8" destOrd="0" presId="urn:microsoft.com/office/officeart/2018/5/layout/IconCircleLabelList"/>
    <dgm:cxn modelId="{E116FFEF-A715-E34B-8C15-665073A4FC36}" type="presParOf" srcId="{43A55FC3-506B-4525-84B3-36C768FC491A}" destId="{A2B881F4-EE53-4ED9-A63B-A0C19B9A114C}" srcOrd="0" destOrd="0" presId="urn:microsoft.com/office/officeart/2018/5/layout/IconCircleLabelList"/>
    <dgm:cxn modelId="{E16F1F71-C4B0-9445-8391-0EB2D724853F}" type="presParOf" srcId="{43A55FC3-506B-4525-84B3-36C768FC491A}" destId="{B9394149-2D68-497A-B539-FFDDDF2A3D47}" srcOrd="1" destOrd="0" presId="urn:microsoft.com/office/officeart/2018/5/layout/IconCircleLabelList"/>
    <dgm:cxn modelId="{3761395A-6E1B-0D4C-AFE5-5D9ED479D083}" type="presParOf" srcId="{43A55FC3-506B-4525-84B3-36C768FC491A}" destId="{6958C34A-616F-4084-A451-A6C0F46B8FD6}" srcOrd="2" destOrd="0" presId="urn:microsoft.com/office/officeart/2018/5/layout/IconCircleLabelList"/>
    <dgm:cxn modelId="{455B7559-8A61-E74C-98F4-B7473736537F}" type="presParOf" srcId="{43A55FC3-506B-4525-84B3-36C768FC491A}" destId="{11EEECD6-888D-44D3-8604-B83B65762552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F8F8C7D-BFAD-4F46-84E2-01740BC4C19C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5E6CDB47-C458-4CFA-85F4-9AEF181C1CC4}">
      <dgm:prSet/>
      <dgm:spPr/>
      <dgm:t>
        <a:bodyPr/>
        <a:lstStyle/>
        <a:p>
          <a:r>
            <a:rPr lang="sr-Cyrl-RS"/>
            <a:t>НЕДОСТАТАК СТРАТЕШКОГ ПРАВЦА</a:t>
          </a:r>
          <a:endParaRPr lang="en-US"/>
        </a:p>
      </dgm:t>
    </dgm:pt>
    <dgm:pt modelId="{D88E45DF-D32F-4910-96B1-8537793ACEDB}" type="parTrans" cxnId="{4239A04D-7219-4562-80A9-A642994FAAEB}">
      <dgm:prSet/>
      <dgm:spPr/>
      <dgm:t>
        <a:bodyPr/>
        <a:lstStyle/>
        <a:p>
          <a:endParaRPr lang="en-US"/>
        </a:p>
      </dgm:t>
    </dgm:pt>
    <dgm:pt modelId="{1C377DAB-36CE-4A70-B664-97153972B8FE}" type="sibTrans" cxnId="{4239A04D-7219-4562-80A9-A642994FAAEB}">
      <dgm:prSet/>
      <dgm:spPr/>
      <dgm:t>
        <a:bodyPr/>
        <a:lstStyle/>
        <a:p>
          <a:endParaRPr lang="en-US"/>
        </a:p>
      </dgm:t>
    </dgm:pt>
    <dgm:pt modelId="{1B8963E9-4D1D-4D27-A104-7AA7CA089B14}">
      <dgm:prSet/>
      <dgm:spPr/>
      <dgm:t>
        <a:bodyPr/>
        <a:lstStyle/>
        <a:p>
          <a:r>
            <a:rPr lang="sr-Cyrl-RS"/>
            <a:t>МЕРЕЊЕ</a:t>
          </a:r>
          <a:r>
            <a:rPr lang="en-US"/>
            <a:t> – </a:t>
          </a:r>
          <a:r>
            <a:rPr lang="sr-Cyrl-RS"/>
            <a:t>ВАЛИДНОСТ И ПОВЕЗАНИ ЕФЕКТИ</a:t>
          </a:r>
          <a:endParaRPr lang="en-US"/>
        </a:p>
      </dgm:t>
    </dgm:pt>
    <dgm:pt modelId="{967C268E-1958-42B8-9761-3462642BAC7A}" type="parTrans" cxnId="{D6ECF050-501C-4D0A-BBB8-C06C663E2C2A}">
      <dgm:prSet/>
      <dgm:spPr/>
      <dgm:t>
        <a:bodyPr/>
        <a:lstStyle/>
        <a:p>
          <a:endParaRPr lang="en-US"/>
        </a:p>
      </dgm:t>
    </dgm:pt>
    <dgm:pt modelId="{5CB06C9A-A6B3-432D-9D1B-1F8F512B8522}" type="sibTrans" cxnId="{D6ECF050-501C-4D0A-BBB8-C06C663E2C2A}">
      <dgm:prSet/>
      <dgm:spPr/>
      <dgm:t>
        <a:bodyPr/>
        <a:lstStyle/>
        <a:p>
          <a:endParaRPr lang="en-US"/>
        </a:p>
      </dgm:t>
    </dgm:pt>
    <dgm:pt modelId="{099EF002-16E4-4FD1-9106-CD9111A1132D}">
      <dgm:prSet/>
      <dgm:spPr/>
      <dgm:t>
        <a:bodyPr/>
        <a:lstStyle/>
        <a:p>
          <a:r>
            <a:rPr lang="sr-Cyrl-RS"/>
            <a:t>РАЗУМЕВАЊЕ  МЕРЕЊА И ИЗВЕШТАВАЊА!</a:t>
          </a:r>
          <a:endParaRPr lang="en-US"/>
        </a:p>
      </dgm:t>
    </dgm:pt>
    <dgm:pt modelId="{CDAF279F-DBF6-49BE-B1FD-C6F930A4CD2F}" type="parTrans" cxnId="{F9203A7C-D0AA-48BA-99B7-1E1996952EA3}">
      <dgm:prSet/>
      <dgm:spPr/>
      <dgm:t>
        <a:bodyPr/>
        <a:lstStyle/>
        <a:p>
          <a:endParaRPr lang="en-US"/>
        </a:p>
      </dgm:t>
    </dgm:pt>
    <dgm:pt modelId="{164433B4-88D4-4203-9626-A8C1E0AA7975}" type="sibTrans" cxnId="{F9203A7C-D0AA-48BA-99B7-1E1996952EA3}">
      <dgm:prSet/>
      <dgm:spPr/>
      <dgm:t>
        <a:bodyPr/>
        <a:lstStyle/>
        <a:p>
          <a:endParaRPr lang="en-US"/>
        </a:p>
      </dgm:t>
    </dgm:pt>
    <dgm:pt modelId="{DDB117D3-0F9B-421E-ADF9-D2AEBF6C05FE}">
      <dgm:prSet/>
      <dgm:spPr/>
      <dgm:t>
        <a:bodyPr/>
        <a:lstStyle/>
        <a:p>
          <a:r>
            <a:rPr lang="sr-Cyrl-RS" dirty="0"/>
            <a:t>АКЦИЈА – СТАНДАРДИ!</a:t>
          </a:r>
          <a:endParaRPr lang="en-US" dirty="0"/>
        </a:p>
      </dgm:t>
    </dgm:pt>
    <dgm:pt modelId="{B4EB09A3-5547-4DE4-AA85-A455EF078F99}" type="parTrans" cxnId="{80AF421A-1D6A-45B7-914E-992520F26AF1}">
      <dgm:prSet/>
      <dgm:spPr/>
      <dgm:t>
        <a:bodyPr/>
        <a:lstStyle/>
        <a:p>
          <a:endParaRPr lang="en-US"/>
        </a:p>
      </dgm:t>
    </dgm:pt>
    <dgm:pt modelId="{66B511E2-3163-4A48-8597-6AADC58B9DCB}" type="sibTrans" cxnId="{80AF421A-1D6A-45B7-914E-992520F26AF1}">
      <dgm:prSet/>
      <dgm:spPr/>
      <dgm:t>
        <a:bodyPr/>
        <a:lstStyle/>
        <a:p>
          <a:endParaRPr lang="en-US"/>
        </a:p>
      </dgm:t>
    </dgm:pt>
    <dgm:pt modelId="{B6A106A8-E665-B74A-9562-6602C3792391}" type="pres">
      <dgm:prSet presAssocID="{4F8F8C7D-BFAD-4F46-84E2-01740BC4C19C}" presName="Name0" presStyleCnt="0">
        <dgm:presLayoutVars>
          <dgm:dir/>
          <dgm:resizeHandles val="exact"/>
        </dgm:presLayoutVars>
      </dgm:prSet>
      <dgm:spPr/>
    </dgm:pt>
    <dgm:pt modelId="{3FA91574-148B-7046-BCC2-F2A24AFA6D2A}" type="pres">
      <dgm:prSet presAssocID="{5E6CDB47-C458-4CFA-85F4-9AEF181C1CC4}" presName="node" presStyleLbl="node1" presStyleIdx="0" presStyleCnt="4">
        <dgm:presLayoutVars>
          <dgm:bulletEnabled val="1"/>
        </dgm:presLayoutVars>
      </dgm:prSet>
      <dgm:spPr/>
    </dgm:pt>
    <dgm:pt modelId="{63814ACA-9E75-AA4C-B62B-D63E941870F1}" type="pres">
      <dgm:prSet presAssocID="{1C377DAB-36CE-4A70-B664-97153972B8FE}" presName="sibTrans" presStyleLbl="sibTrans1D1" presStyleIdx="0" presStyleCnt="3"/>
      <dgm:spPr/>
    </dgm:pt>
    <dgm:pt modelId="{E64CFEB0-8B55-C845-AF8D-5C71DA92745D}" type="pres">
      <dgm:prSet presAssocID="{1C377DAB-36CE-4A70-B664-97153972B8FE}" presName="connectorText" presStyleLbl="sibTrans1D1" presStyleIdx="0" presStyleCnt="3"/>
      <dgm:spPr/>
    </dgm:pt>
    <dgm:pt modelId="{E703946E-872D-4B40-9848-D927FD439625}" type="pres">
      <dgm:prSet presAssocID="{1B8963E9-4D1D-4D27-A104-7AA7CA089B14}" presName="node" presStyleLbl="node1" presStyleIdx="1" presStyleCnt="4">
        <dgm:presLayoutVars>
          <dgm:bulletEnabled val="1"/>
        </dgm:presLayoutVars>
      </dgm:prSet>
      <dgm:spPr/>
    </dgm:pt>
    <dgm:pt modelId="{CC23B42D-7BD1-7845-905A-C53FCA7E25F3}" type="pres">
      <dgm:prSet presAssocID="{5CB06C9A-A6B3-432D-9D1B-1F8F512B8522}" presName="sibTrans" presStyleLbl="sibTrans1D1" presStyleIdx="1" presStyleCnt="3"/>
      <dgm:spPr/>
    </dgm:pt>
    <dgm:pt modelId="{9BCB7695-A277-1340-868A-F80B16B0692F}" type="pres">
      <dgm:prSet presAssocID="{5CB06C9A-A6B3-432D-9D1B-1F8F512B8522}" presName="connectorText" presStyleLbl="sibTrans1D1" presStyleIdx="1" presStyleCnt="3"/>
      <dgm:spPr/>
    </dgm:pt>
    <dgm:pt modelId="{737C032A-2032-9A40-B6D2-69A833FFD6DD}" type="pres">
      <dgm:prSet presAssocID="{099EF002-16E4-4FD1-9106-CD9111A1132D}" presName="node" presStyleLbl="node1" presStyleIdx="2" presStyleCnt="4">
        <dgm:presLayoutVars>
          <dgm:bulletEnabled val="1"/>
        </dgm:presLayoutVars>
      </dgm:prSet>
      <dgm:spPr/>
    </dgm:pt>
    <dgm:pt modelId="{7F62CFCF-5EC2-544F-9C1A-66D474AFF896}" type="pres">
      <dgm:prSet presAssocID="{164433B4-88D4-4203-9626-A8C1E0AA7975}" presName="sibTrans" presStyleLbl="sibTrans1D1" presStyleIdx="2" presStyleCnt="3"/>
      <dgm:spPr/>
    </dgm:pt>
    <dgm:pt modelId="{BF7471A6-7DF4-8C45-8855-7FF8D709A4BA}" type="pres">
      <dgm:prSet presAssocID="{164433B4-88D4-4203-9626-A8C1E0AA7975}" presName="connectorText" presStyleLbl="sibTrans1D1" presStyleIdx="2" presStyleCnt="3"/>
      <dgm:spPr/>
    </dgm:pt>
    <dgm:pt modelId="{88F1ACC6-0E6E-2041-8EEA-174239C184C9}" type="pres">
      <dgm:prSet presAssocID="{DDB117D3-0F9B-421E-ADF9-D2AEBF6C05FE}" presName="node" presStyleLbl="node1" presStyleIdx="3" presStyleCnt="4">
        <dgm:presLayoutVars>
          <dgm:bulletEnabled val="1"/>
        </dgm:presLayoutVars>
      </dgm:prSet>
      <dgm:spPr/>
    </dgm:pt>
  </dgm:ptLst>
  <dgm:cxnLst>
    <dgm:cxn modelId="{387F8F01-3BBE-4140-A6B9-E6110D2F3ACC}" type="presOf" srcId="{1C377DAB-36CE-4A70-B664-97153972B8FE}" destId="{E64CFEB0-8B55-C845-AF8D-5C71DA92745D}" srcOrd="1" destOrd="0" presId="urn:microsoft.com/office/officeart/2016/7/layout/RepeatingBendingProcessNew"/>
    <dgm:cxn modelId="{80AF421A-1D6A-45B7-914E-992520F26AF1}" srcId="{4F8F8C7D-BFAD-4F46-84E2-01740BC4C19C}" destId="{DDB117D3-0F9B-421E-ADF9-D2AEBF6C05FE}" srcOrd="3" destOrd="0" parTransId="{B4EB09A3-5547-4DE4-AA85-A455EF078F99}" sibTransId="{66B511E2-3163-4A48-8597-6AADC58B9DCB}"/>
    <dgm:cxn modelId="{F693401C-DD48-E844-AD56-965CF1B05E0B}" type="presOf" srcId="{4F8F8C7D-BFAD-4F46-84E2-01740BC4C19C}" destId="{B6A106A8-E665-B74A-9562-6602C3792391}" srcOrd="0" destOrd="0" presId="urn:microsoft.com/office/officeart/2016/7/layout/RepeatingBendingProcessNew"/>
    <dgm:cxn modelId="{4239A04D-7219-4562-80A9-A642994FAAEB}" srcId="{4F8F8C7D-BFAD-4F46-84E2-01740BC4C19C}" destId="{5E6CDB47-C458-4CFA-85F4-9AEF181C1CC4}" srcOrd="0" destOrd="0" parTransId="{D88E45DF-D32F-4910-96B1-8537793ACEDB}" sibTransId="{1C377DAB-36CE-4A70-B664-97153972B8FE}"/>
    <dgm:cxn modelId="{D6ECF050-501C-4D0A-BBB8-C06C663E2C2A}" srcId="{4F8F8C7D-BFAD-4F46-84E2-01740BC4C19C}" destId="{1B8963E9-4D1D-4D27-A104-7AA7CA089B14}" srcOrd="1" destOrd="0" parTransId="{967C268E-1958-42B8-9761-3462642BAC7A}" sibTransId="{5CB06C9A-A6B3-432D-9D1B-1F8F512B8522}"/>
    <dgm:cxn modelId="{F9203A7C-D0AA-48BA-99B7-1E1996952EA3}" srcId="{4F8F8C7D-BFAD-4F46-84E2-01740BC4C19C}" destId="{099EF002-16E4-4FD1-9106-CD9111A1132D}" srcOrd="2" destOrd="0" parTransId="{CDAF279F-DBF6-49BE-B1FD-C6F930A4CD2F}" sibTransId="{164433B4-88D4-4203-9626-A8C1E0AA7975}"/>
    <dgm:cxn modelId="{3B695898-DF5B-204A-83FC-AB9495D2AD84}" type="presOf" srcId="{164433B4-88D4-4203-9626-A8C1E0AA7975}" destId="{7F62CFCF-5EC2-544F-9C1A-66D474AFF896}" srcOrd="0" destOrd="0" presId="urn:microsoft.com/office/officeart/2016/7/layout/RepeatingBendingProcessNew"/>
    <dgm:cxn modelId="{C2F51E9C-DEEE-1245-84A6-D70CC8202CB8}" type="presOf" srcId="{5CB06C9A-A6B3-432D-9D1B-1F8F512B8522}" destId="{CC23B42D-7BD1-7845-905A-C53FCA7E25F3}" srcOrd="0" destOrd="0" presId="urn:microsoft.com/office/officeart/2016/7/layout/RepeatingBendingProcessNew"/>
    <dgm:cxn modelId="{64D7F2A9-08EF-4E4F-93DB-962E92B71578}" type="presOf" srcId="{5E6CDB47-C458-4CFA-85F4-9AEF181C1CC4}" destId="{3FA91574-148B-7046-BCC2-F2A24AFA6D2A}" srcOrd="0" destOrd="0" presId="urn:microsoft.com/office/officeart/2016/7/layout/RepeatingBendingProcessNew"/>
    <dgm:cxn modelId="{AF745CBC-6ED7-824A-9372-280572CA6E20}" type="presOf" srcId="{DDB117D3-0F9B-421E-ADF9-D2AEBF6C05FE}" destId="{88F1ACC6-0E6E-2041-8EEA-174239C184C9}" srcOrd="0" destOrd="0" presId="urn:microsoft.com/office/officeart/2016/7/layout/RepeatingBendingProcessNew"/>
    <dgm:cxn modelId="{4871FFC2-3FB2-2B49-8291-8DF83334365C}" type="presOf" srcId="{099EF002-16E4-4FD1-9106-CD9111A1132D}" destId="{737C032A-2032-9A40-B6D2-69A833FFD6DD}" srcOrd="0" destOrd="0" presId="urn:microsoft.com/office/officeart/2016/7/layout/RepeatingBendingProcessNew"/>
    <dgm:cxn modelId="{341770C4-699D-9E42-AB4B-9DAB0075916F}" type="presOf" srcId="{1C377DAB-36CE-4A70-B664-97153972B8FE}" destId="{63814ACA-9E75-AA4C-B62B-D63E941870F1}" srcOrd="0" destOrd="0" presId="urn:microsoft.com/office/officeart/2016/7/layout/RepeatingBendingProcessNew"/>
    <dgm:cxn modelId="{E2FB02C8-0F64-8C4B-9373-2ADD08EDAEFA}" type="presOf" srcId="{1B8963E9-4D1D-4D27-A104-7AA7CA089B14}" destId="{E703946E-872D-4B40-9848-D927FD439625}" srcOrd="0" destOrd="0" presId="urn:microsoft.com/office/officeart/2016/7/layout/RepeatingBendingProcessNew"/>
    <dgm:cxn modelId="{BDB3D0CC-2FA6-1141-89DC-246E91B56B2E}" type="presOf" srcId="{5CB06C9A-A6B3-432D-9D1B-1F8F512B8522}" destId="{9BCB7695-A277-1340-868A-F80B16B0692F}" srcOrd="1" destOrd="0" presId="urn:microsoft.com/office/officeart/2016/7/layout/RepeatingBendingProcessNew"/>
    <dgm:cxn modelId="{EB1BC0F2-DDB0-824B-9608-EDD75A209CD5}" type="presOf" srcId="{164433B4-88D4-4203-9626-A8C1E0AA7975}" destId="{BF7471A6-7DF4-8C45-8855-7FF8D709A4BA}" srcOrd="1" destOrd="0" presId="urn:microsoft.com/office/officeart/2016/7/layout/RepeatingBendingProcessNew"/>
    <dgm:cxn modelId="{A3036502-90DD-3A42-B4C3-FC555CB9C4C3}" type="presParOf" srcId="{B6A106A8-E665-B74A-9562-6602C3792391}" destId="{3FA91574-148B-7046-BCC2-F2A24AFA6D2A}" srcOrd="0" destOrd="0" presId="urn:microsoft.com/office/officeart/2016/7/layout/RepeatingBendingProcessNew"/>
    <dgm:cxn modelId="{A7CD1D51-289E-DB4C-A961-D2768DF12CB5}" type="presParOf" srcId="{B6A106A8-E665-B74A-9562-6602C3792391}" destId="{63814ACA-9E75-AA4C-B62B-D63E941870F1}" srcOrd="1" destOrd="0" presId="urn:microsoft.com/office/officeart/2016/7/layout/RepeatingBendingProcessNew"/>
    <dgm:cxn modelId="{96A9CA4A-073A-2943-8F90-708C21135E65}" type="presParOf" srcId="{63814ACA-9E75-AA4C-B62B-D63E941870F1}" destId="{E64CFEB0-8B55-C845-AF8D-5C71DA92745D}" srcOrd="0" destOrd="0" presId="urn:microsoft.com/office/officeart/2016/7/layout/RepeatingBendingProcessNew"/>
    <dgm:cxn modelId="{163B9F69-6259-8549-AC6C-7D9DBD1E3527}" type="presParOf" srcId="{B6A106A8-E665-B74A-9562-6602C3792391}" destId="{E703946E-872D-4B40-9848-D927FD439625}" srcOrd="2" destOrd="0" presId="urn:microsoft.com/office/officeart/2016/7/layout/RepeatingBendingProcessNew"/>
    <dgm:cxn modelId="{CFF9665A-4D4C-CF4A-B958-6BC0781F8907}" type="presParOf" srcId="{B6A106A8-E665-B74A-9562-6602C3792391}" destId="{CC23B42D-7BD1-7845-905A-C53FCA7E25F3}" srcOrd="3" destOrd="0" presId="urn:microsoft.com/office/officeart/2016/7/layout/RepeatingBendingProcessNew"/>
    <dgm:cxn modelId="{01A518DF-F384-3242-BF2C-183EFD0A823A}" type="presParOf" srcId="{CC23B42D-7BD1-7845-905A-C53FCA7E25F3}" destId="{9BCB7695-A277-1340-868A-F80B16B0692F}" srcOrd="0" destOrd="0" presId="urn:microsoft.com/office/officeart/2016/7/layout/RepeatingBendingProcessNew"/>
    <dgm:cxn modelId="{6E0EB2C9-B09C-D849-909E-BB1E82C7C233}" type="presParOf" srcId="{B6A106A8-E665-B74A-9562-6602C3792391}" destId="{737C032A-2032-9A40-B6D2-69A833FFD6DD}" srcOrd="4" destOrd="0" presId="urn:microsoft.com/office/officeart/2016/7/layout/RepeatingBendingProcessNew"/>
    <dgm:cxn modelId="{F7DC2CFB-644F-B744-8805-5074794883E7}" type="presParOf" srcId="{B6A106A8-E665-B74A-9562-6602C3792391}" destId="{7F62CFCF-5EC2-544F-9C1A-66D474AFF896}" srcOrd="5" destOrd="0" presId="urn:microsoft.com/office/officeart/2016/7/layout/RepeatingBendingProcessNew"/>
    <dgm:cxn modelId="{C548F337-8C9B-874B-8B7D-794558FD9D9F}" type="presParOf" srcId="{7F62CFCF-5EC2-544F-9C1A-66D474AFF896}" destId="{BF7471A6-7DF4-8C45-8855-7FF8D709A4BA}" srcOrd="0" destOrd="0" presId="urn:microsoft.com/office/officeart/2016/7/layout/RepeatingBendingProcessNew"/>
    <dgm:cxn modelId="{6C52FF3E-7DA3-CD4D-8851-8E935FF04F94}" type="presParOf" srcId="{B6A106A8-E665-B74A-9562-6602C3792391}" destId="{88F1ACC6-0E6E-2041-8EEA-174239C184C9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B5FC6-86D6-DC4D-A707-29B543695DAE}">
      <dsp:nvSpPr>
        <dsp:cNvPr id="0" name=""/>
        <dsp:cNvSpPr/>
      </dsp:nvSpPr>
      <dsp:spPr>
        <a:xfrm>
          <a:off x="721359" y="0"/>
          <a:ext cx="8175413" cy="4093482"/>
        </a:xfrm>
        <a:prstGeom prst="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90DF5CB-8C03-5142-AF4B-8531615089FF}">
      <dsp:nvSpPr>
        <dsp:cNvPr id="0" name=""/>
        <dsp:cNvSpPr/>
      </dsp:nvSpPr>
      <dsp:spPr>
        <a:xfrm>
          <a:off x="10331" y="1228044"/>
          <a:ext cx="3095836" cy="163739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100" kern="1200"/>
            <a:t>КОМПЛЕКСНА</a:t>
          </a:r>
          <a:endParaRPr lang="en-US" sz="3100" kern="1200"/>
        </a:p>
      </dsp:txBody>
      <dsp:txXfrm>
        <a:off x="90262" y="1307975"/>
        <a:ext cx="2935974" cy="1477530"/>
      </dsp:txXfrm>
    </dsp:sp>
    <dsp:sp modelId="{3FB355ED-00D6-8E4B-9F4D-6464E4BBCA33}">
      <dsp:nvSpPr>
        <dsp:cNvPr id="0" name=""/>
        <dsp:cNvSpPr/>
      </dsp:nvSpPr>
      <dsp:spPr>
        <a:xfrm>
          <a:off x="3261148" y="1228044"/>
          <a:ext cx="3095836" cy="163739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100" kern="1200"/>
            <a:t>АМБИЦИОЗНА</a:t>
          </a:r>
          <a:endParaRPr lang="en-US" sz="3100" kern="1200"/>
        </a:p>
      </dsp:txBody>
      <dsp:txXfrm>
        <a:off x="3341079" y="1307975"/>
        <a:ext cx="2935974" cy="1477530"/>
      </dsp:txXfrm>
    </dsp:sp>
    <dsp:sp modelId="{F46E678D-2DDB-3B4F-96AC-16B08154A840}">
      <dsp:nvSpPr>
        <dsp:cNvPr id="0" name=""/>
        <dsp:cNvSpPr/>
      </dsp:nvSpPr>
      <dsp:spPr>
        <a:xfrm>
          <a:off x="6511964" y="1228044"/>
          <a:ext cx="3095836" cy="163739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100" kern="1200"/>
            <a:t>РЕВИДИРАНА У СКЛАДУ С НАУКОМ</a:t>
          </a:r>
          <a:endParaRPr lang="en-US" sz="3100" kern="1200"/>
        </a:p>
      </dsp:txBody>
      <dsp:txXfrm>
        <a:off x="6591895" y="1307975"/>
        <a:ext cx="2935974" cy="14775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3183D1-FD15-DA47-8515-1D47484D29C5}">
      <dsp:nvSpPr>
        <dsp:cNvPr id="0" name=""/>
        <dsp:cNvSpPr/>
      </dsp:nvSpPr>
      <dsp:spPr>
        <a:xfrm>
          <a:off x="0" y="0"/>
          <a:ext cx="4093482" cy="409348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996354-40D0-844D-9711-27EBD6C09A16}">
      <dsp:nvSpPr>
        <dsp:cNvPr id="0" name=""/>
        <dsp:cNvSpPr/>
      </dsp:nvSpPr>
      <dsp:spPr>
        <a:xfrm>
          <a:off x="2046741" y="0"/>
          <a:ext cx="7571392" cy="409348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500" kern="1200"/>
            <a:t>Националне емисије</a:t>
          </a:r>
          <a:endParaRPr lang="en-US" sz="3500" kern="1200"/>
        </a:p>
      </dsp:txBody>
      <dsp:txXfrm>
        <a:off x="2046741" y="0"/>
        <a:ext cx="3785696" cy="1228047"/>
      </dsp:txXfrm>
    </dsp:sp>
    <dsp:sp modelId="{C1F1D312-3E88-EA44-B39A-ADC4B76F1ED0}">
      <dsp:nvSpPr>
        <dsp:cNvPr id="0" name=""/>
        <dsp:cNvSpPr/>
      </dsp:nvSpPr>
      <dsp:spPr>
        <a:xfrm>
          <a:off x="716360" y="1228047"/>
          <a:ext cx="2660760" cy="266076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655FA6-FDB7-F643-8BAA-E00AB7C9BE41}">
      <dsp:nvSpPr>
        <dsp:cNvPr id="0" name=""/>
        <dsp:cNvSpPr/>
      </dsp:nvSpPr>
      <dsp:spPr>
        <a:xfrm>
          <a:off x="2046741" y="1228047"/>
          <a:ext cx="7571392" cy="26607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500" kern="1200"/>
            <a:t>Индустријска постројења</a:t>
          </a:r>
          <a:endParaRPr lang="en-US" sz="3500" kern="1200"/>
        </a:p>
      </dsp:txBody>
      <dsp:txXfrm>
        <a:off x="2046741" y="1228047"/>
        <a:ext cx="3785696" cy="1228043"/>
      </dsp:txXfrm>
    </dsp:sp>
    <dsp:sp modelId="{A7C54F88-0D59-B540-931D-01ADA913A15C}">
      <dsp:nvSpPr>
        <dsp:cNvPr id="0" name=""/>
        <dsp:cNvSpPr/>
      </dsp:nvSpPr>
      <dsp:spPr>
        <a:xfrm>
          <a:off x="1432719" y="2456090"/>
          <a:ext cx="1228043" cy="122804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29EE9-2053-144F-AA64-0B32ED2188C4}">
      <dsp:nvSpPr>
        <dsp:cNvPr id="0" name=""/>
        <dsp:cNvSpPr/>
      </dsp:nvSpPr>
      <dsp:spPr>
        <a:xfrm>
          <a:off x="2046741" y="2456090"/>
          <a:ext cx="7571392" cy="12280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500" kern="1200"/>
            <a:t>Стандарди производа </a:t>
          </a:r>
          <a:endParaRPr lang="en-US" sz="3500" kern="1200"/>
        </a:p>
      </dsp:txBody>
      <dsp:txXfrm>
        <a:off x="2046741" y="2456090"/>
        <a:ext cx="3785696" cy="1228043"/>
      </dsp:txXfrm>
    </dsp:sp>
    <dsp:sp modelId="{0B4FDFCC-4C03-084B-AE95-E311103CC608}">
      <dsp:nvSpPr>
        <dsp:cNvPr id="0" name=""/>
        <dsp:cNvSpPr/>
      </dsp:nvSpPr>
      <dsp:spPr>
        <a:xfrm>
          <a:off x="5832437" y="0"/>
          <a:ext cx="3785696" cy="1228047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300" kern="1200"/>
            <a:t>Директива о граничним вредностима националних емисија 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300" kern="1200"/>
            <a:t>Национални план контроле загађења ваздуха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300" kern="1200"/>
            <a:t>Локални план управљања квалитетом ваздуха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/>
        </a:p>
      </dsp:txBody>
      <dsp:txXfrm>
        <a:off x="5832437" y="0"/>
        <a:ext cx="3785696" cy="1228047"/>
      </dsp:txXfrm>
    </dsp:sp>
    <dsp:sp modelId="{31F035F0-7356-B447-B92C-9EB082E9A7B1}">
      <dsp:nvSpPr>
        <dsp:cNvPr id="0" name=""/>
        <dsp:cNvSpPr/>
      </dsp:nvSpPr>
      <dsp:spPr>
        <a:xfrm>
          <a:off x="5832437" y="1228047"/>
          <a:ext cx="3785696" cy="1228043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300" kern="1200"/>
            <a:t>Директива о индустријским емисијама 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300" kern="1200"/>
            <a:t>Директива о великим ложиштима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300" kern="1200"/>
            <a:t>Директива о средњим ложиштима </a:t>
          </a:r>
          <a:endParaRPr lang="en-US" sz="1300" kern="1200"/>
        </a:p>
      </dsp:txBody>
      <dsp:txXfrm>
        <a:off x="5832437" y="1228047"/>
        <a:ext cx="3785696" cy="1228043"/>
      </dsp:txXfrm>
    </dsp:sp>
    <dsp:sp modelId="{C60B3A18-664B-294E-BDD4-0F30284C5B4B}">
      <dsp:nvSpPr>
        <dsp:cNvPr id="0" name=""/>
        <dsp:cNvSpPr/>
      </dsp:nvSpPr>
      <dsp:spPr>
        <a:xfrm>
          <a:off x="5832437" y="2456090"/>
          <a:ext cx="3785696" cy="1228043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300" kern="1200"/>
            <a:t>Регулатива о грађевинским производима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300" kern="1200"/>
            <a:t>Еко дизајн директива</a:t>
          </a:r>
          <a:endParaRPr lang="en-US" sz="1300" kern="1200"/>
        </a:p>
      </dsp:txBody>
      <dsp:txXfrm>
        <a:off x="5832437" y="2456090"/>
        <a:ext cx="3785696" cy="12280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33C69-5DB4-614A-8765-9A6AA19A0488}">
      <dsp:nvSpPr>
        <dsp:cNvPr id="0" name=""/>
        <dsp:cNvSpPr/>
      </dsp:nvSpPr>
      <dsp:spPr>
        <a:xfrm>
          <a:off x="1174" y="0"/>
          <a:ext cx="4578945" cy="409348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6992" tIns="330200" rIns="356992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600" b="1" kern="1200"/>
            <a:t>ШТА ИМАМО?</a:t>
          </a:r>
          <a:endParaRPr lang="en-US" sz="2600" kern="1200"/>
        </a:p>
      </dsp:txBody>
      <dsp:txXfrm>
        <a:off x="1174" y="1555523"/>
        <a:ext cx="4578945" cy="2456089"/>
      </dsp:txXfrm>
    </dsp:sp>
    <dsp:sp modelId="{AA342C43-EE6B-E845-B212-36DC33A786E7}">
      <dsp:nvSpPr>
        <dsp:cNvPr id="0" name=""/>
        <dsp:cNvSpPr/>
      </dsp:nvSpPr>
      <dsp:spPr>
        <a:xfrm>
          <a:off x="1676624" y="409348"/>
          <a:ext cx="1228044" cy="122804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743" tIns="12700" rIns="9574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856467" y="589191"/>
        <a:ext cx="868358" cy="868358"/>
      </dsp:txXfrm>
    </dsp:sp>
    <dsp:sp modelId="{A3B38A54-C5F0-534E-9228-0E34BA3D9DA5}">
      <dsp:nvSpPr>
        <dsp:cNvPr id="0" name=""/>
        <dsp:cNvSpPr/>
      </dsp:nvSpPr>
      <dsp:spPr>
        <a:xfrm>
          <a:off x="1174" y="4093410"/>
          <a:ext cx="4578945" cy="72"/>
        </a:xfrm>
        <a:prstGeom prst="rect">
          <a:avLst/>
        </a:prstGeom>
        <a:solidFill>
          <a:schemeClr val="accent2">
            <a:hueOff val="-988095"/>
            <a:satOff val="4733"/>
            <a:lumOff val="4379"/>
            <a:alphaOff val="0"/>
          </a:schemeClr>
        </a:solidFill>
        <a:ln w="19050" cap="rnd" cmpd="sng" algn="ctr">
          <a:solidFill>
            <a:schemeClr val="accent2">
              <a:hueOff val="-988095"/>
              <a:satOff val="4733"/>
              <a:lumOff val="43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73B9622-944C-FE43-9CAC-FDA3E1AB073D}">
      <dsp:nvSpPr>
        <dsp:cNvPr id="0" name=""/>
        <dsp:cNvSpPr/>
      </dsp:nvSpPr>
      <dsp:spPr>
        <a:xfrm>
          <a:off x="5038013" y="0"/>
          <a:ext cx="4578945" cy="4093482"/>
        </a:xfrm>
        <a:prstGeom prst="rect">
          <a:avLst/>
        </a:prstGeom>
        <a:solidFill>
          <a:schemeClr val="accent2">
            <a:tint val="40000"/>
            <a:alpha val="90000"/>
            <a:hueOff val="-4091839"/>
            <a:satOff val="45107"/>
            <a:lumOff val="4296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4091839"/>
              <a:satOff val="45107"/>
              <a:lumOff val="42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6992" tIns="330200" rIns="356992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600" b="1" kern="1200"/>
            <a:t>А ШТА И ЗАШТО НЕМАМО?</a:t>
          </a:r>
          <a:endParaRPr lang="en-US" sz="2600" kern="1200"/>
        </a:p>
      </dsp:txBody>
      <dsp:txXfrm>
        <a:off x="5038013" y="1555523"/>
        <a:ext cx="4578945" cy="2456089"/>
      </dsp:txXfrm>
    </dsp:sp>
    <dsp:sp modelId="{BE239F8F-E738-5849-9DB4-187A12A0D352}">
      <dsp:nvSpPr>
        <dsp:cNvPr id="0" name=""/>
        <dsp:cNvSpPr/>
      </dsp:nvSpPr>
      <dsp:spPr>
        <a:xfrm>
          <a:off x="6713464" y="409348"/>
          <a:ext cx="1228044" cy="1228044"/>
        </a:xfrm>
        <a:prstGeom prst="ellipse">
          <a:avLst/>
        </a:prstGeom>
        <a:solidFill>
          <a:schemeClr val="accent2">
            <a:hueOff val="-1976191"/>
            <a:satOff val="9467"/>
            <a:lumOff val="8758"/>
            <a:alphaOff val="0"/>
          </a:schemeClr>
        </a:solidFill>
        <a:ln w="19050" cap="rnd" cmpd="sng" algn="ctr">
          <a:solidFill>
            <a:schemeClr val="accent2">
              <a:hueOff val="-1976191"/>
              <a:satOff val="9467"/>
              <a:lumOff val="87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743" tIns="12700" rIns="9574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6893307" y="589191"/>
        <a:ext cx="868358" cy="868358"/>
      </dsp:txXfrm>
    </dsp:sp>
    <dsp:sp modelId="{DA641447-F55A-634B-9B4D-BB8221A06D8F}">
      <dsp:nvSpPr>
        <dsp:cNvPr id="0" name=""/>
        <dsp:cNvSpPr/>
      </dsp:nvSpPr>
      <dsp:spPr>
        <a:xfrm>
          <a:off x="5038013" y="4093410"/>
          <a:ext cx="4578945" cy="72"/>
        </a:xfrm>
        <a:prstGeom prst="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76C11-1CBF-5E4D-AC05-1E3AA015A891}">
      <dsp:nvSpPr>
        <dsp:cNvPr id="0" name=""/>
        <dsp:cNvSpPr/>
      </dsp:nvSpPr>
      <dsp:spPr>
        <a:xfrm>
          <a:off x="692442" y="981062"/>
          <a:ext cx="545183" cy="7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53AE21-22CF-A043-9F0A-8A552D12BFCC}">
      <dsp:nvSpPr>
        <dsp:cNvPr id="0" name=""/>
        <dsp:cNvSpPr/>
      </dsp:nvSpPr>
      <dsp:spPr>
        <a:xfrm>
          <a:off x="1270337" y="935258"/>
          <a:ext cx="62696" cy="117854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-204592"/>
            <a:satOff val="2255"/>
            <a:lumOff val="215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204592"/>
              <a:satOff val="2255"/>
              <a:lumOff val="2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EEFFAF-83E0-7C47-9282-F9EC739995C3}">
      <dsp:nvSpPr>
        <dsp:cNvPr id="0" name=""/>
        <dsp:cNvSpPr/>
      </dsp:nvSpPr>
      <dsp:spPr>
        <a:xfrm>
          <a:off x="379650" y="736454"/>
          <a:ext cx="489288" cy="48928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987" tIns="18987" rIns="18987" bIns="18987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1</a:t>
          </a:r>
        </a:p>
      </dsp:txBody>
      <dsp:txXfrm>
        <a:off x="451305" y="808109"/>
        <a:ext cx="345978" cy="345978"/>
      </dsp:txXfrm>
    </dsp:sp>
    <dsp:sp modelId="{442D099C-B3B9-AA49-B1D9-61077822D948}">
      <dsp:nvSpPr>
        <dsp:cNvPr id="0" name=""/>
        <dsp:cNvSpPr/>
      </dsp:nvSpPr>
      <dsp:spPr>
        <a:xfrm>
          <a:off x="10963" y="1391313"/>
          <a:ext cx="1226662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409184"/>
            <a:satOff val="4511"/>
            <a:lumOff val="43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409184"/>
              <a:satOff val="4511"/>
              <a:lumOff val="4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761" tIns="165100" rIns="96761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Успостављање, одржавање и унапређивање јединственог система управљања квалитетом ваздуха</a:t>
          </a:r>
          <a:endParaRPr lang="en-US" sz="1100" kern="1200"/>
        </a:p>
      </dsp:txBody>
      <dsp:txXfrm>
        <a:off x="10963" y="1636645"/>
        <a:ext cx="1226662" cy="1720268"/>
      </dsp:txXfrm>
    </dsp:sp>
    <dsp:sp modelId="{97F8E243-4C30-2E4D-B098-389CD645EA80}">
      <dsp:nvSpPr>
        <dsp:cNvPr id="0" name=""/>
        <dsp:cNvSpPr/>
      </dsp:nvSpPr>
      <dsp:spPr>
        <a:xfrm>
          <a:off x="1373922" y="981105"/>
          <a:ext cx="1226662" cy="72"/>
        </a:xfrm>
        <a:prstGeom prst="rect">
          <a:avLst/>
        </a:prstGeom>
        <a:solidFill>
          <a:schemeClr val="accent2">
            <a:tint val="40000"/>
            <a:alpha val="90000"/>
            <a:hueOff val="-613776"/>
            <a:satOff val="6766"/>
            <a:lumOff val="644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613776"/>
              <a:satOff val="6766"/>
              <a:lumOff val="6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13547-E581-AF44-926A-0F330D44BEF3}">
      <dsp:nvSpPr>
        <dsp:cNvPr id="0" name=""/>
        <dsp:cNvSpPr/>
      </dsp:nvSpPr>
      <dsp:spPr>
        <a:xfrm>
          <a:off x="2633295" y="935292"/>
          <a:ext cx="62696" cy="117895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-818368"/>
            <a:satOff val="9021"/>
            <a:lumOff val="859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818368"/>
              <a:satOff val="9021"/>
              <a:lumOff val="8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B05000-CE1C-A443-92C1-7645B2B53644}">
      <dsp:nvSpPr>
        <dsp:cNvPr id="0" name=""/>
        <dsp:cNvSpPr/>
      </dsp:nvSpPr>
      <dsp:spPr>
        <a:xfrm>
          <a:off x="1742609" y="736496"/>
          <a:ext cx="489288" cy="489288"/>
        </a:xfrm>
        <a:prstGeom prst="ellipse">
          <a:avLst/>
        </a:prstGeom>
        <a:solidFill>
          <a:schemeClr val="accent2">
            <a:hueOff val="-494048"/>
            <a:satOff val="2367"/>
            <a:lumOff val="2190"/>
            <a:alphaOff val="0"/>
          </a:schemeClr>
        </a:solidFill>
        <a:ln w="19050" cap="rnd" cmpd="sng" algn="ctr">
          <a:solidFill>
            <a:schemeClr val="accent2">
              <a:hueOff val="-494048"/>
              <a:satOff val="2367"/>
              <a:lumOff val="21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987" tIns="18987" rIns="18987" bIns="18987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2</a:t>
          </a:r>
        </a:p>
      </dsp:txBody>
      <dsp:txXfrm>
        <a:off x="1814264" y="808151"/>
        <a:ext cx="345978" cy="345978"/>
      </dsp:txXfrm>
    </dsp:sp>
    <dsp:sp modelId="{1341CF4F-87D0-C54D-BF4B-4E0C2F728546}">
      <dsp:nvSpPr>
        <dsp:cNvPr id="0" name=""/>
        <dsp:cNvSpPr/>
      </dsp:nvSpPr>
      <dsp:spPr>
        <a:xfrm>
          <a:off x="1373922" y="1391427"/>
          <a:ext cx="1226662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1022960"/>
            <a:satOff val="11277"/>
            <a:lumOff val="1074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1022960"/>
              <a:satOff val="11277"/>
              <a:lumOff val="10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761" tIns="165100" rIns="96761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Очување и побољшање квалитета ваздуха кроз утврђивање и остваривање мера у области заштите како би се спречиле или смањиле штетне последице по здравље људи и/или животну средину</a:t>
          </a:r>
          <a:endParaRPr lang="en-US" sz="1100" kern="1200"/>
        </a:p>
      </dsp:txBody>
      <dsp:txXfrm>
        <a:off x="1373922" y="1636759"/>
        <a:ext cx="1226662" cy="1720268"/>
      </dsp:txXfrm>
    </dsp:sp>
    <dsp:sp modelId="{08C6ECE4-D7CE-4742-9C8F-FB686D2F50E1}">
      <dsp:nvSpPr>
        <dsp:cNvPr id="0" name=""/>
        <dsp:cNvSpPr/>
      </dsp:nvSpPr>
      <dsp:spPr>
        <a:xfrm>
          <a:off x="2736880" y="981105"/>
          <a:ext cx="1226662" cy="72"/>
        </a:xfrm>
        <a:prstGeom prst="rect">
          <a:avLst/>
        </a:prstGeom>
        <a:solidFill>
          <a:schemeClr val="accent2">
            <a:tint val="40000"/>
            <a:alpha val="90000"/>
            <a:hueOff val="-1227552"/>
            <a:satOff val="13532"/>
            <a:lumOff val="1289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1227552"/>
              <a:satOff val="13532"/>
              <a:lumOff val="12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CF5F83-38F0-E046-8AD8-BCB2C55135A1}">
      <dsp:nvSpPr>
        <dsp:cNvPr id="0" name=""/>
        <dsp:cNvSpPr/>
      </dsp:nvSpPr>
      <dsp:spPr>
        <a:xfrm>
          <a:off x="3996254" y="935292"/>
          <a:ext cx="62696" cy="117895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-1432144"/>
            <a:satOff val="15787"/>
            <a:lumOff val="1504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1432144"/>
              <a:satOff val="15787"/>
              <a:lumOff val="15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BB5DE4-38A8-CD4A-BE95-E5E35F9251F9}">
      <dsp:nvSpPr>
        <dsp:cNvPr id="0" name=""/>
        <dsp:cNvSpPr/>
      </dsp:nvSpPr>
      <dsp:spPr>
        <a:xfrm>
          <a:off x="3105567" y="736496"/>
          <a:ext cx="489288" cy="489288"/>
        </a:xfrm>
        <a:prstGeom prst="ellipse">
          <a:avLst/>
        </a:prstGeom>
        <a:solidFill>
          <a:schemeClr val="accent2">
            <a:hueOff val="-988095"/>
            <a:satOff val="4733"/>
            <a:lumOff val="4379"/>
            <a:alphaOff val="0"/>
          </a:schemeClr>
        </a:solidFill>
        <a:ln w="19050" cap="rnd" cmpd="sng" algn="ctr">
          <a:solidFill>
            <a:schemeClr val="accent2">
              <a:hueOff val="-988095"/>
              <a:satOff val="4733"/>
              <a:lumOff val="43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987" tIns="18987" rIns="18987" bIns="18987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3</a:t>
          </a:r>
        </a:p>
      </dsp:txBody>
      <dsp:txXfrm>
        <a:off x="3177222" y="808151"/>
        <a:ext cx="345978" cy="345978"/>
      </dsp:txXfrm>
    </dsp:sp>
    <dsp:sp modelId="{14714AB2-D7DF-C148-BA8B-3173530CA0C8}">
      <dsp:nvSpPr>
        <dsp:cNvPr id="0" name=""/>
        <dsp:cNvSpPr/>
      </dsp:nvSpPr>
      <dsp:spPr>
        <a:xfrm>
          <a:off x="2736880" y="1391427"/>
          <a:ext cx="1226662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1636736"/>
            <a:satOff val="18043"/>
            <a:lumOff val="1718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1636736"/>
              <a:satOff val="18043"/>
              <a:lumOff val="17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761" tIns="165100" rIns="96761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Избегавање, спречавање и смањење загађења која утичу на оштећење озонског омотача и климатске промене</a:t>
          </a:r>
          <a:endParaRPr lang="en-US" sz="1100" kern="1200"/>
        </a:p>
      </dsp:txBody>
      <dsp:txXfrm>
        <a:off x="2736880" y="1636759"/>
        <a:ext cx="1226662" cy="1720268"/>
      </dsp:txXfrm>
    </dsp:sp>
    <dsp:sp modelId="{ECE6B46A-9E58-054A-A23D-0988B0367797}">
      <dsp:nvSpPr>
        <dsp:cNvPr id="0" name=""/>
        <dsp:cNvSpPr/>
      </dsp:nvSpPr>
      <dsp:spPr>
        <a:xfrm>
          <a:off x="4099839" y="981105"/>
          <a:ext cx="1226662" cy="72"/>
        </a:xfrm>
        <a:prstGeom prst="rect">
          <a:avLst/>
        </a:prstGeom>
        <a:solidFill>
          <a:schemeClr val="accent2">
            <a:tint val="40000"/>
            <a:alpha val="90000"/>
            <a:hueOff val="-1841328"/>
            <a:satOff val="20298"/>
            <a:lumOff val="1933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1841328"/>
              <a:satOff val="20298"/>
              <a:lumOff val="19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BCDD92-C20D-A940-940A-1544DCD289CB}">
      <dsp:nvSpPr>
        <dsp:cNvPr id="0" name=""/>
        <dsp:cNvSpPr/>
      </dsp:nvSpPr>
      <dsp:spPr>
        <a:xfrm>
          <a:off x="5359212" y="935292"/>
          <a:ext cx="62696" cy="117895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-2045920"/>
            <a:satOff val="22554"/>
            <a:lumOff val="2148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2045920"/>
              <a:satOff val="22554"/>
              <a:lumOff val="21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BBCE5C-F925-8B47-9FC9-CB90510C1E91}">
      <dsp:nvSpPr>
        <dsp:cNvPr id="0" name=""/>
        <dsp:cNvSpPr/>
      </dsp:nvSpPr>
      <dsp:spPr>
        <a:xfrm>
          <a:off x="4468526" y="736496"/>
          <a:ext cx="489288" cy="489288"/>
        </a:xfrm>
        <a:prstGeom prst="ellipse">
          <a:avLst/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987" tIns="18987" rIns="18987" bIns="18987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4</a:t>
          </a:r>
        </a:p>
      </dsp:txBody>
      <dsp:txXfrm>
        <a:off x="4540181" y="808151"/>
        <a:ext cx="345978" cy="345978"/>
      </dsp:txXfrm>
    </dsp:sp>
    <dsp:sp modelId="{26CB38CE-A06B-8D44-B479-BFA2432607C3}">
      <dsp:nvSpPr>
        <dsp:cNvPr id="0" name=""/>
        <dsp:cNvSpPr/>
      </dsp:nvSpPr>
      <dsp:spPr>
        <a:xfrm>
          <a:off x="4099839" y="1391427"/>
          <a:ext cx="1226662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2250512"/>
            <a:satOff val="24809"/>
            <a:lumOff val="2363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2250512"/>
              <a:satOff val="24809"/>
              <a:lumOff val="23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761" tIns="165100" rIns="96761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Праћење, прибављање и процењивање одговарајућих података о квалитету ваздуха на основу мерења и стандардизованих метода</a:t>
          </a:r>
          <a:endParaRPr lang="en-US" sz="1100" kern="1200"/>
        </a:p>
      </dsp:txBody>
      <dsp:txXfrm>
        <a:off x="4099839" y="1636759"/>
        <a:ext cx="1226662" cy="1720268"/>
      </dsp:txXfrm>
    </dsp:sp>
    <dsp:sp modelId="{FF2042F1-5C32-0244-8422-E9DED129452C}">
      <dsp:nvSpPr>
        <dsp:cNvPr id="0" name=""/>
        <dsp:cNvSpPr/>
      </dsp:nvSpPr>
      <dsp:spPr>
        <a:xfrm>
          <a:off x="5462797" y="981105"/>
          <a:ext cx="1226662" cy="72"/>
        </a:xfrm>
        <a:prstGeom prst="rect">
          <a:avLst/>
        </a:prstGeom>
        <a:solidFill>
          <a:schemeClr val="accent2">
            <a:tint val="40000"/>
            <a:alpha val="90000"/>
            <a:hueOff val="-2455104"/>
            <a:satOff val="27064"/>
            <a:lumOff val="2578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2455104"/>
              <a:satOff val="27064"/>
              <a:lumOff val="25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FB0B96-B2FD-6642-ADE6-FA78DB39CC88}">
      <dsp:nvSpPr>
        <dsp:cNvPr id="0" name=""/>
        <dsp:cNvSpPr/>
      </dsp:nvSpPr>
      <dsp:spPr>
        <a:xfrm>
          <a:off x="6722171" y="935292"/>
          <a:ext cx="62696" cy="117895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-2659695"/>
            <a:satOff val="29320"/>
            <a:lumOff val="2792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2659695"/>
              <a:satOff val="29320"/>
              <a:lumOff val="27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FD4944-D618-B048-A310-50799D3BD527}">
      <dsp:nvSpPr>
        <dsp:cNvPr id="0" name=""/>
        <dsp:cNvSpPr/>
      </dsp:nvSpPr>
      <dsp:spPr>
        <a:xfrm>
          <a:off x="5831484" y="736496"/>
          <a:ext cx="489288" cy="489288"/>
        </a:xfrm>
        <a:prstGeom prst="ellipse">
          <a:avLst/>
        </a:prstGeom>
        <a:solidFill>
          <a:schemeClr val="accent2">
            <a:hueOff val="-1976191"/>
            <a:satOff val="9467"/>
            <a:lumOff val="8758"/>
            <a:alphaOff val="0"/>
          </a:schemeClr>
        </a:solidFill>
        <a:ln w="19050" cap="rnd" cmpd="sng" algn="ctr">
          <a:solidFill>
            <a:schemeClr val="accent2">
              <a:hueOff val="-1976191"/>
              <a:satOff val="9467"/>
              <a:lumOff val="87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987" tIns="18987" rIns="18987" bIns="18987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5</a:t>
          </a:r>
        </a:p>
      </dsp:txBody>
      <dsp:txXfrm>
        <a:off x="5903139" y="808151"/>
        <a:ext cx="345978" cy="345978"/>
      </dsp:txXfrm>
    </dsp:sp>
    <dsp:sp modelId="{1F34F5DC-24A3-8648-BAB7-32AA3BC075E2}">
      <dsp:nvSpPr>
        <dsp:cNvPr id="0" name=""/>
        <dsp:cNvSpPr/>
      </dsp:nvSpPr>
      <dsp:spPr>
        <a:xfrm>
          <a:off x="5462797" y="1391427"/>
          <a:ext cx="1226662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2864287"/>
            <a:satOff val="31575"/>
            <a:lumOff val="3007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2864287"/>
              <a:satOff val="31575"/>
              <a:lumOff val="30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761" tIns="165100" rIns="96761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Обезбеђивање доступности података о квалитету ваздуха</a:t>
          </a:r>
          <a:endParaRPr lang="en-US" sz="1100" kern="1200"/>
        </a:p>
      </dsp:txBody>
      <dsp:txXfrm>
        <a:off x="5462797" y="1636759"/>
        <a:ext cx="1226662" cy="1720268"/>
      </dsp:txXfrm>
    </dsp:sp>
    <dsp:sp modelId="{ECE72CBA-5F93-644F-B4DA-CB65D31ABC89}">
      <dsp:nvSpPr>
        <dsp:cNvPr id="0" name=""/>
        <dsp:cNvSpPr/>
      </dsp:nvSpPr>
      <dsp:spPr>
        <a:xfrm>
          <a:off x="6825756" y="981105"/>
          <a:ext cx="1226662" cy="72"/>
        </a:xfrm>
        <a:prstGeom prst="rect">
          <a:avLst/>
        </a:prstGeom>
        <a:solidFill>
          <a:schemeClr val="accent2">
            <a:tint val="40000"/>
            <a:alpha val="90000"/>
            <a:hueOff val="-3068879"/>
            <a:satOff val="33830"/>
            <a:lumOff val="3222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3068879"/>
              <a:satOff val="33830"/>
              <a:lumOff val="32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7E5C30-4D7D-874A-8560-47357F5EAA39}">
      <dsp:nvSpPr>
        <dsp:cNvPr id="0" name=""/>
        <dsp:cNvSpPr/>
      </dsp:nvSpPr>
      <dsp:spPr>
        <a:xfrm>
          <a:off x="8085129" y="935292"/>
          <a:ext cx="62696" cy="117895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-3273471"/>
            <a:satOff val="36086"/>
            <a:lumOff val="3437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3273471"/>
              <a:satOff val="36086"/>
              <a:lumOff val="34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728305-19C8-0C46-8096-E3904218783C}">
      <dsp:nvSpPr>
        <dsp:cNvPr id="0" name=""/>
        <dsp:cNvSpPr/>
      </dsp:nvSpPr>
      <dsp:spPr>
        <a:xfrm>
          <a:off x="7194443" y="736496"/>
          <a:ext cx="489288" cy="489288"/>
        </a:xfrm>
        <a:prstGeom prst="ellipse">
          <a:avLst/>
        </a:prstGeom>
        <a:solidFill>
          <a:schemeClr val="accent2">
            <a:hueOff val="-2470238"/>
            <a:satOff val="11833"/>
            <a:lumOff val="10948"/>
            <a:alphaOff val="0"/>
          </a:schemeClr>
        </a:solidFill>
        <a:ln w="19050" cap="rnd" cmpd="sng" algn="ctr">
          <a:solidFill>
            <a:schemeClr val="accent2">
              <a:hueOff val="-2470238"/>
              <a:satOff val="11833"/>
              <a:lumOff val="109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987" tIns="18987" rIns="18987" bIns="18987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6</a:t>
          </a:r>
        </a:p>
      </dsp:txBody>
      <dsp:txXfrm>
        <a:off x="7266098" y="808151"/>
        <a:ext cx="345978" cy="345978"/>
      </dsp:txXfrm>
    </dsp:sp>
    <dsp:sp modelId="{220A6D5D-5478-EF4E-8B43-7B6E42558A7D}">
      <dsp:nvSpPr>
        <dsp:cNvPr id="0" name=""/>
        <dsp:cNvSpPr/>
      </dsp:nvSpPr>
      <dsp:spPr>
        <a:xfrm>
          <a:off x="6825756" y="1391427"/>
          <a:ext cx="1226662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3478063"/>
            <a:satOff val="38341"/>
            <a:lumOff val="3652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3478063"/>
              <a:satOff val="38341"/>
              <a:lumOff val="36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761" tIns="165100" rIns="96761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Извршавање обавеза у складу са потврђеним међународним уговорима</a:t>
          </a:r>
          <a:endParaRPr lang="en-US" sz="1100" kern="1200"/>
        </a:p>
      </dsp:txBody>
      <dsp:txXfrm>
        <a:off x="6825756" y="1636759"/>
        <a:ext cx="1226662" cy="1720268"/>
      </dsp:txXfrm>
    </dsp:sp>
    <dsp:sp modelId="{E1623105-2A45-8548-B07D-30E8152AB627}">
      <dsp:nvSpPr>
        <dsp:cNvPr id="0" name=""/>
        <dsp:cNvSpPr/>
      </dsp:nvSpPr>
      <dsp:spPr>
        <a:xfrm>
          <a:off x="8188714" y="981105"/>
          <a:ext cx="613930" cy="72"/>
        </a:xfrm>
        <a:prstGeom prst="rect">
          <a:avLst/>
        </a:prstGeom>
        <a:solidFill>
          <a:schemeClr val="accent2">
            <a:tint val="40000"/>
            <a:alpha val="90000"/>
            <a:hueOff val="-3682655"/>
            <a:satOff val="40596"/>
            <a:lumOff val="3866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3682655"/>
              <a:satOff val="40596"/>
              <a:lumOff val="38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F9A297-A409-8F47-BAE4-A21FCBD3DEC5}">
      <dsp:nvSpPr>
        <dsp:cNvPr id="0" name=""/>
        <dsp:cNvSpPr/>
      </dsp:nvSpPr>
      <dsp:spPr>
        <a:xfrm>
          <a:off x="8558001" y="736496"/>
          <a:ext cx="489288" cy="489288"/>
        </a:xfrm>
        <a:prstGeom prst="ellipse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987" tIns="18987" rIns="18987" bIns="18987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7</a:t>
          </a:r>
        </a:p>
      </dsp:txBody>
      <dsp:txXfrm>
        <a:off x="8629656" y="808151"/>
        <a:ext cx="345978" cy="345978"/>
      </dsp:txXfrm>
    </dsp:sp>
    <dsp:sp modelId="{903C17D3-4499-2348-8817-CA661A2762F1}">
      <dsp:nvSpPr>
        <dsp:cNvPr id="0" name=""/>
        <dsp:cNvSpPr/>
      </dsp:nvSpPr>
      <dsp:spPr>
        <a:xfrm>
          <a:off x="8188714" y="1391427"/>
          <a:ext cx="1276609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4091839"/>
            <a:satOff val="45107"/>
            <a:lumOff val="4296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4091839"/>
              <a:satOff val="45107"/>
              <a:lumOff val="42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00" tIns="165100" rIns="100700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Међународна сарадњом у области заштите и побољшања квалитета ваздуха и осигурање доступности тих података јавности</a:t>
          </a:r>
          <a:endParaRPr lang="en-US" sz="1100" kern="1200"/>
        </a:p>
      </dsp:txBody>
      <dsp:txXfrm>
        <a:off x="8188714" y="1646749"/>
        <a:ext cx="1276609" cy="17102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88FE13-DE2D-6D47-9DF4-8D593DC596B3}">
      <dsp:nvSpPr>
        <dsp:cNvPr id="0" name=""/>
        <dsp:cNvSpPr/>
      </dsp:nvSpPr>
      <dsp:spPr>
        <a:xfrm>
          <a:off x="2233337" y="104"/>
          <a:ext cx="2162129" cy="216212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оцену</a:t>
          </a:r>
          <a:r>
            <a:rPr lang="ru-RU" sz="1800" kern="1200" dirty="0"/>
            <a:t> квалитета </a:t>
          </a:r>
          <a:r>
            <a:rPr lang="ru-RU" sz="1800" kern="1200" dirty="0" err="1"/>
            <a:t>ваздуха</a:t>
          </a:r>
          <a:endParaRPr lang="en-US" sz="1800" kern="1200" dirty="0"/>
        </a:p>
      </dsp:txBody>
      <dsp:txXfrm>
        <a:off x="2549973" y="316740"/>
        <a:ext cx="1528857" cy="1528857"/>
      </dsp:txXfrm>
    </dsp:sp>
    <dsp:sp modelId="{A439F0FB-F187-EE49-B51C-A040C70A1F80}">
      <dsp:nvSpPr>
        <dsp:cNvPr id="0" name=""/>
        <dsp:cNvSpPr/>
      </dsp:nvSpPr>
      <dsp:spPr>
        <a:xfrm rot="3600000">
          <a:off x="3830388" y="2110759"/>
          <a:ext cx="578199" cy="7297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3873753" y="2181593"/>
        <a:ext cx="404739" cy="437830"/>
      </dsp:txXfrm>
    </dsp:sp>
    <dsp:sp modelId="{5CF79C24-2B81-354B-ABA5-7F28AF8C104B}">
      <dsp:nvSpPr>
        <dsp:cNvPr id="0" name=""/>
        <dsp:cNvSpPr/>
      </dsp:nvSpPr>
      <dsp:spPr>
        <a:xfrm>
          <a:off x="3859872" y="2817347"/>
          <a:ext cx="2162129" cy="2162129"/>
        </a:xfrm>
        <a:prstGeom prst="ellipse">
          <a:avLst/>
        </a:prstGeom>
        <a:gradFill rotWithShape="0">
          <a:gsLst>
            <a:gs pos="0">
              <a:schemeClr val="accent5">
                <a:hueOff val="1247628"/>
                <a:satOff val="-25244"/>
                <a:lumOff val="784"/>
                <a:alphaOff val="0"/>
                <a:tint val="96000"/>
                <a:lumMod val="100000"/>
              </a:schemeClr>
            </a:gs>
            <a:gs pos="78000">
              <a:schemeClr val="accent5">
                <a:hueOff val="1247628"/>
                <a:satOff val="-25244"/>
                <a:lumOff val="7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/>
            <a:t>поделу</a:t>
          </a:r>
          <a:r>
            <a:rPr lang="ru-RU" sz="1600" kern="1200" dirty="0"/>
            <a:t> зона и </a:t>
          </a:r>
          <a:r>
            <a:rPr lang="ru-RU" sz="1600" kern="1200" dirty="0" err="1"/>
            <a:t>агломерација</a:t>
          </a:r>
          <a:r>
            <a:rPr lang="ru-RU" sz="1600" kern="1200" dirty="0"/>
            <a:t> у </a:t>
          </a:r>
          <a:r>
            <a:rPr lang="ru-RU" sz="1600" kern="1200" dirty="0" err="1"/>
            <a:t>категорије</a:t>
          </a:r>
          <a:r>
            <a:rPr lang="ru-RU" sz="1600" kern="1200" dirty="0"/>
            <a:t> на основу </a:t>
          </a:r>
          <a:r>
            <a:rPr lang="ru-RU" sz="1600" kern="1200" dirty="0" err="1"/>
            <a:t>нивоа</a:t>
          </a:r>
          <a:r>
            <a:rPr lang="ru-RU" sz="1600" kern="1200" dirty="0"/>
            <a:t> </a:t>
          </a:r>
          <a:r>
            <a:rPr lang="ru-RU" sz="1600" kern="1200" dirty="0" err="1"/>
            <a:t>загађења</a:t>
          </a:r>
          <a:r>
            <a:rPr lang="ru-RU" sz="1600" kern="1200" dirty="0"/>
            <a:t> </a:t>
          </a:r>
          <a:r>
            <a:rPr lang="ru-RU" sz="1600" kern="1200" dirty="0" err="1"/>
            <a:t>ваздуха</a:t>
          </a:r>
          <a:r>
            <a:rPr lang="ru-RU" sz="1600" kern="1200" dirty="0"/>
            <a:t> </a:t>
          </a:r>
          <a:endParaRPr lang="en-US" sz="1600" kern="1200" dirty="0"/>
        </a:p>
      </dsp:txBody>
      <dsp:txXfrm>
        <a:off x="4176508" y="3133983"/>
        <a:ext cx="1528857" cy="1528857"/>
      </dsp:txXfrm>
    </dsp:sp>
    <dsp:sp modelId="{7F95123E-8F26-E44B-A0CB-7312D575F0CE}">
      <dsp:nvSpPr>
        <dsp:cNvPr id="0" name=""/>
        <dsp:cNvSpPr/>
      </dsp:nvSpPr>
      <dsp:spPr>
        <a:xfrm rot="10799889">
          <a:off x="3050573" y="3533604"/>
          <a:ext cx="571904" cy="7297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1247628"/>
                <a:satOff val="-25244"/>
                <a:lumOff val="784"/>
                <a:alphaOff val="0"/>
                <a:tint val="96000"/>
                <a:lumMod val="100000"/>
              </a:schemeClr>
            </a:gs>
            <a:gs pos="78000">
              <a:schemeClr val="accent5">
                <a:hueOff val="1247628"/>
                <a:satOff val="-25244"/>
                <a:lumOff val="7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 rot="10800000">
        <a:off x="3222144" y="3679545"/>
        <a:ext cx="400333" cy="437830"/>
      </dsp:txXfrm>
    </dsp:sp>
    <dsp:sp modelId="{D3F40C17-92AD-904C-A1BC-C6AFCF6A5FCE}">
      <dsp:nvSpPr>
        <dsp:cNvPr id="0" name=""/>
        <dsp:cNvSpPr/>
      </dsp:nvSpPr>
      <dsp:spPr>
        <a:xfrm>
          <a:off x="618677" y="2817451"/>
          <a:ext cx="2162129" cy="2162129"/>
        </a:xfrm>
        <a:prstGeom prst="ellipse">
          <a:avLst/>
        </a:prstGeom>
        <a:gradFill rotWithShape="0">
          <a:gsLst>
            <a:gs pos="0">
              <a:schemeClr val="accent5">
                <a:hueOff val="2495256"/>
                <a:satOff val="-50489"/>
                <a:lumOff val="1569"/>
                <a:alphaOff val="0"/>
                <a:tint val="96000"/>
                <a:lumMod val="100000"/>
              </a:schemeClr>
            </a:gs>
            <a:gs pos="78000">
              <a:schemeClr val="accent5">
                <a:hueOff val="2495256"/>
                <a:satOff val="-50489"/>
                <a:lumOff val="1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/>
            <a:t>управљање</a:t>
          </a:r>
          <a:r>
            <a:rPr lang="ru-RU" sz="1600" kern="1200" dirty="0"/>
            <a:t> квалитетом </a:t>
          </a:r>
          <a:r>
            <a:rPr lang="ru-RU" sz="1600" kern="1200" dirty="0" err="1"/>
            <a:t>ваздуха</a:t>
          </a:r>
          <a:endParaRPr lang="en-US" sz="1600" kern="1200" dirty="0"/>
        </a:p>
      </dsp:txBody>
      <dsp:txXfrm>
        <a:off x="935313" y="3134087"/>
        <a:ext cx="1528857" cy="1528857"/>
      </dsp:txXfrm>
    </dsp:sp>
    <dsp:sp modelId="{04E97389-1EBF-6848-8E5A-F4D715156EF3}">
      <dsp:nvSpPr>
        <dsp:cNvPr id="0" name=""/>
        <dsp:cNvSpPr/>
      </dsp:nvSpPr>
      <dsp:spPr>
        <a:xfrm rot="17989056">
          <a:off x="2211424" y="2139105"/>
          <a:ext cx="575108" cy="7297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2495256"/>
                <a:satOff val="-50489"/>
                <a:lumOff val="1569"/>
                <a:alphaOff val="0"/>
                <a:tint val="96000"/>
                <a:lumMod val="100000"/>
              </a:schemeClr>
            </a:gs>
            <a:gs pos="78000">
              <a:schemeClr val="accent5">
                <a:hueOff val="2495256"/>
                <a:satOff val="-50489"/>
                <a:lumOff val="1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2254795" y="2359894"/>
        <a:ext cx="402576" cy="4378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304C2-9A9A-4065-ACC4-D6E4A3A1F77D}">
      <dsp:nvSpPr>
        <dsp:cNvPr id="0" name=""/>
        <dsp:cNvSpPr/>
      </dsp:nvSpPr>
      <dsp:spPr>
        <a:xfrm>
          <a:off x="0" y="607"/>
          <a:ext cx="7448370" cy="1422390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1070D80-D9EF-4160-B648-D632452A2F2A}">
      <dsp:nvSpPr>
        <dsp:cNvPr id="0" name=""/>
        <dsp:cNvSpPr/>
      </dsp:nvSpPr>
      <dsp:spPr>
        <a:xfrm>
          <a:off x="430272" y="320645"/>
          <a:ext cx="782314" cy="782314"/>
        </a:xfrm>
        <a:prstGeom prst="rect">
          <a:avLst/>
        </a:prstGeom>
        <a:solidFill>
          <a:srgbClr val="00B0F0">
            <a:alpha val="25882"/>
          </a:srgb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B7870B-1FEF-4444-A868-90F5D04A0556}">
      <dsp:nvSpPr>
        <dsp:cNvPr id="0" name=""/>
        <dsp:cNvSpPr/>
      </dsp:nvSpPr>
      <dsp:spPr>
        <a:xfrm>
          <a:off x="1642860" y="607"/>
          <a:ext cx="5805509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1. </a:t>
          </a:r>
          <a:r>
            <a:rPr lang="ru-RU" sz="1900" kern="1200" dirty="0" err="1"/>
            <a:t>категорија</a:t>
          </a:r>
          <a:r>
            <a:rPr lang="ru-RU" sz="1900" kern="1200" dirty="0"/>
            <a:t> - чист или незнатно </a:t>
          </a:r>
          <a:r>
            <a:rPr lang="ru-RU" sz="1900" kern="1200" dirty="0" err="1"/>
            <a:t>загађен</a:t>
          </a:r>
          <a:r>
            <a:rPr lang="ru-RU" sz="1900" kern="1200" dirty="0"/>
            <a:t> </a:t>
          </a:r>
          <a:r>
            <a:rPr lang="ru-RU" sz="1900" kern="1200" dirty="0" err="1"/>
            <a:t>ваздух</a:t>
          </a:r>
          <a:r>
            <a:rPr lang="ru-RU" sz="1900" kern="1200" dirty="0"/>
            <a:t> где </a:t>
          </a:r>
          <a:r>
            <a:rPr lang="ru-RU" sz="1900" kern="1200" dirty="0" err="1"/>
            <a:t>нису</a:t>
          </a:r>
          <a:r>
            <a:rPr lang="ru-RU" sz="1900" kern="1200" dirty="0"/>
            <a:t> </a:t>
          </a:r>
          <a:r>
            <a:rPr lang="ru-RU" sz="1900" kern="1200" dirty="0" err="1"/>
            <a:t>прекорачене</a:t>
          </a:r>
          <a:r>
            <a:rPr lang="ru-RU" sz="1900" kern="1200" dirty="0"/>
            <a:t> </a:t>
          </a:r>
          <a:r>
            <a:rPr lang="ru-RU" sz="1900" kern="1200" dirty="0" err="1"/>
            <a:t>граничне</a:t>
          </a:r>
          <a:r>
            <a:rPr lang="ru-RU" sz="1900" kern="1200" dirty="0"/>
            <a:t> вредности </a:t>
          </a:r>
          <a:r>
            <a:rPr lang="ru-RU" sz="1900" kern="1200" dirty="0" err="1"/>
            <a:t>нивоа</a:t>
          </a:r>
          <a:r>
            <a:rPr lang="ru-RU" sz="1900" kern="1200" dirty="0"/>
            <a:t> ни за </a:t>
          </a:r>
          <a:r>
            <a:rPr lang="ru-RU" sz="1900" kern="1200" dirty="0" err="1"/>
            <a:t>једну</a:t>
          </a:r>
          <a:r>
            <a:rPr lang="ru-RU" sz="1900" kern="1200" dirty="0"/>
            <a:t> </a:t>
          </a:r>
          <a:r>
            <a:rPr lang="ru-RU" sz="1900" kern="1200" dirty="0" err="1"/>
            <a:t>загађујућу</a:t>
          </a:r>
          <a:r>
            <a:rPr lang="ru-RU" sz="1900" kern="1200" dirty="0"/>
            <a:t> </a:t>
          </a:r>
          <a:r>
            <a:rPr lang="ru-RU" sz="1900" kern="1200" dirty="0" err="1"/>
            <a:t>материју</a:t>
          </a:r>
          <a:r>
            <a:rPr lang="ru-RU" sz="1900" kern="1200" dirty="0"/>
            <a:t> </a:t>
          </a:r>
          <a:endParaRPr lang="en-US" sz="1900" kern="1200" dirty="0"/>
        </a:p>
      </dsp:txBody>
      <dsp:txXfrm>
        <a:off x="1642860" y="607"/>
        <a:ext cx="5805509" cy="1422390"/>
      </dsp:txXfrm>
    </dsp:sp>
    <dsp:sp modelId="{CD64AF79-E61A-4544-953D-78C5FE396455}">
      <dsp:nvSpPr>
        <dsp:cNvPr id="0" name=""/>
        <dsp:cNvSpPr/>
      </dsp:nvSpPr>
      <dsp:spPr>
        <a:xfrm>
          <a:off x="0" y="1778595"/>
          <a:ext cx="7448370" cy="1422390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solidFill>
            <a:srgbClr val="FF000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EE179B-DDF8-4807-A2BA-69CC849C25DB}">
      <dsp:nvSpPr>
        <dsp:cNvPr id="0" name=""/>
        <dsp:cNvSpPr/>
      </dsp:nvSpPr>
      <dsp:spPr>
        <a:xfrm>
          <a:off x="430272" y="2098633"/>
          <a:ext cx="782314" cy="7823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130B8B-C286-4706-9655-E043851EB9AE}">
      <dsp:nvSpPr>
        <dsp:cNvPr id="0" name=""/>
        <dsp:cNvSpPr/>
      </dsp:nvSpPr>
      <dsp:spPr>
        <a:xfrm>
          <a:off x="1642860" y="1778595"/>
          <a:ext cx="5805509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2. </a:t>
          </a:r>
          <a:r>
            <a:rPr lang="ru-RU" sz="1900" kern="1200" dirty="0" err="1"/>
            <a:t>категорија</a:t>
          </a:r>
          <a:r>
            <a:rPr lang="ru-RU" sz="1900" kern="1200" dirty="0"/>
            <a:t> - умерено </a:t>
          </a:r>
          <a:r>
            <a:rPr lang="ru-RU" sz="1900" kern="1200" dirty="0" err="1"/>
            <a:t>загађен</a:t>
          </a:r>
          <a:r>
            <a:rPr lang="ru-RU" sz="1900" kern="1200" dirty="0"/>
            <a:t> </a:t>
          </a:r>
          <a:r>
            <a:rPr lang="ru-RU" sz="1900" kern="1200" dirty="0" err="1"/>
            <a:t>ваздух</a:t>
          </a:r>
          <a:r>
            <a:rPr lang="ru-RU" sz="1900" kern="1200" dirty="0"/>
            <a:t> где су </a:t>
          </a:r>
          <a:r>
            <a:rPr lang="ru-RU" sz="1900" kern="1200" dirty="0" err="1"/>
            <a:t>прекорачене</a:t>
          </a:r>
          <a:r>
            <a:rPr lang="ru-RU" sz="1900" kern="1200" dirty="0"/>
            <a:t> </a:t>
          </a:r>
          <a:r>
            <a:rPr lang="ru-RU" sz="1900" kern="1200" dirty="0" err="1"/>
            <a:t>граничне</a:t>
          </a:r>
          <a:r>
            <a:rPr lang="ru-RU" sz="1900" kern="1200" dirty="0"/>
            <a:t> вредности </a:t>
          </a:r>
          <a:r>
            <a:rPr lang="ru-RU" sz="1900" kern="1200" dirty="0" err="1"/>
            <a:t>загађујућих</a:t>
          </a:r>
          <a:r>
            <a:rPr lang="ru-RU" sz="1900" kern="1200" dirty="0"/>
            <a:t> </a:t>
          </a:r>
          <a:r>
            <a:rPr lang="ru-RU" sz="1900" kern="1200" dirty="0" err="1"/>
            <a:t>материја</a:t>
          </a:r>
          <a:r>
            <a:rPr lang="ru-RU" sz="1900" kern="1200" dirty="0"/>
            <a:t>, али </a:t>
          </a:r>
          <a:r>
            <a:rPr lang="ru-RU" sz="1900" kern="1200" dirty="0" err="1"/>
            <a:t>нису</a:t>
          </a:r>
          <a:r>
            <a:rPr lang="ru-RU" sz="1900" kern="1200" dirty="0"/>
            <a:t> </a:t>
          </a:r>
          <a:r>
            <a:rPr lang="ru-RU" sz="1900" kern="1200" dirty="0" err="1"/>
            <a:t>прекорачене</a:t>
          </a:r>
          <a:r>
            <a:rPr lang="ru-RU" sz="1900" kern="1200" dirty="0"/>
            <a:t> </a:t>
          </a:r>
          <a:r>
            <a:rPr lang="ru-RU" sz="1900" kern="1200" dirty="0" err="1"/>
            <a:t>толерантне</a:t>
          </a:r>
          <a:r>
            <a:rPr lang="ru-RU" sz="1900" kern="1200" dirty="0"/>
            <a:t> вредности </a:t>
          </a:r>
          <a:endParaRPr lang="en-US" sz="1900" kern="1200" dirty="0"/>
        </a:p>
      </dsp:txBody>
      <dsp:txXfrm>
        <a:off x="1642860" y="1778595"/>
        <a:ext cx="5805509" cy="1422390"/>
      </dsp:txXfrm>
    </dsp:sp>
    <dsp:sp modelId="{E9626070-31BB-4C4E-AC2D-1CC2BE37F204}">
      <dsp:nvSpPr>
        <dsp:cNvPr id="0" name=""/>
        <dsp:cNvSpPr/>
      </dsp:nvSpPr>
      <dsp:spPr>
        <a:xfrm>
          <a:off x="0" y="3556583"/>
          <a:ext cx="7448370" cy="1422390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solidFill>
            <a:srgbClr val="7030A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C837B01-3377-44F3-863C-269D8C92E4BB}">
      <dsp:nvSpPr>
        <dsp:cNvPr id="0" name=""/>
        <dsp:cNvSpPr/>
      </dsp:nvSpPr>
      <dsp:spPr>
        <a:xfrm>
          <a:off x="430272" y="3876620"/>
          <a:ext cx="782314" cy="7823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CD48AF-7B37-4983-A4F8-35A442FA89A8}">
      <dsp:nvSpPr>
        <dsp:cNvPr id="0" name=""/>
        <dsp:cNvSpPr/>
      </dsp:nvSpPr>
      <dsp:spPr>
        <a:xfrm>
          <a:off x="1642860" y="3556583"/>
          <a:ext cx="5805509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3.  </a:t>
          </a:r>
          <a:r>
            <a:rPr lang="ru-RU" sz="1900" kern="1200" dirty="0" err="1"/>
            <a:t>категорија</a:t>
          </a:r>
          <a:r>
            <a:rPr lang="ru-RU" sz="1900" kern="1200" dirty="0"/>
            <a:t> - </a:t>
          </a:r>
          <a:r>
            <a:rPr lang="ru-RU" sz="1900" kern="1200" dirty="0" err="1"/>
            <a:t>прекомерно</a:t>
          </a:r>
          <a:r>
            <a:rPr lang="ru-RU" sz="1900" kern="1200" dirty="0"/>
            <a:t> </a:t>
          </a:r>
          <a:r>
            <a:rPr lang="ru-RU" sz="1900" kern="1200" dirty="0" err="1"/>
            <a:t>загађен</a:t>
          </a:r>
          <a:r>
            <a:rPr lang="ru-RU" sz="1900" kern="1200" dirty="0"/>
            <a:t> </a:t>
          </a:r>
          <a:r>
            <a:rPr lang="ru-RU" sz="1900" kern="1200" dirty="0" err="1"/>
            <a:t>ваздух</a:t>
          </a:r>
          <a:r>
            <a:rPr lang="ru-RU" sz="1900" kern="1200" dirty="0"/>
            <a:t> где су </a:t>
          </a:r>
          <a:r>
            <a:rPr lang="ru-RU" sz="1900" kern="1200" dirty="0" err="1"/>
            <a:t>прекорачене</a:t>
          </a:r>
          <a:r>
            <a:rPr lang="ru-RU" sz="1900" kern="1200" dirty="0"/>
            <a:t> </a:t>
          </a:r>
          <a:r>
            <a:rPr lang="ru-RU" sz="1900" kern="1200" dirty="0" err="1"/>
            <a:t>граничне</a:t>
          </a:r>
          <a:r>
            <a:rPr lang="ru-RU" sz="1900" kern="1200" dirty="0"/>
            <a:t> вредности за </a:t>
          </a:r>
          <a:r>
            <a:rPr lang="ru-RU" sz="1900" kern="1200" dirty="0" err="1"/>
            <a:t>једну</a:t>
          </a:r>
          <a:r>
            <a:rPr lang="ru-RU" sz="1900" kern="1200" dirty="0"/>
            <a:t> или </a:t>
          </a:r>
          <a:r>
            <a:rPr lang="ru-RU" sz="1900" kern="1200" dirty="0" err="1"/>
            <a:t>више</a:t>
          </a:r>
          <a:r>
            <a:rPr lang="ru-RU" sz="1900" kern="1200" dirty="0"/>
            <a:t> </a:t>
          </a:r>
          <a:r>
            <a:rPr lang="ru-RU" sz="1900" kern="1200" dirty="0" err="1"/>
            <a:t>загађујућих</a:t>
          </a:r>
          <a:r>
            <a:rPr lang="ru-RU" sz="1900" kern="1200" dirty="0"/>
            <a:t> </a:t>
          </a:r>
          <a:r>
            <a:rPr lang="ru-RU" sz="1900" kern="1200" dirty="0" err="1"/>
            <a:t>материја</a:t>
          </a:r>
          <a:r>
            <a:rPr lang="ru-RU" sz="1900" kern="1200" dirty="0"/>
            <a:t> </a:t>
          </a:r>
          <a:endParaRPr lang="en-US" sz="1900" kern="1200" dirty="0"/>
        </a:p>
      </dsp:txBody>
      <dsp:txXfrm>
        <a:off x="1642860" y="3556583"/>
        <a:ext cx="5805509" cy="14223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8EDC1-79D7-4578-A65C-49B2B117E94A}">
      <dsp:nvSpPr>
        <dsp:cNvPr id="0" name=""/>
        <dsp:cNvSpPr/>
      </dsp:nvSpPr>
      <dsp:spPr>
        <a:xfrm>
          <a:off x="0" y="780981"/>
          <a:ext cx="9618133" cy="1441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D71E76-914E-43AF-A973-F06903A3FADE}">
      <dsp:nvSpPr>
        <dsp:cNvPr id="0" name=""/>
        <dsp:cNvSpPr/>
      </dsp:nvSpPr>
      <dsp:spPr>
        <a:xfrm>
          <a:off x="436148" y="1105389"/>
          <a:ext cx="792996" cy="7929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0C5C81-0297-452C-89C5-A2DBB2EE5F75}">
      <dsp:nvSpPr>
        <dsp:cNvPr id="0" name=""/>
        <dsp:cNvSpPr/>
      </dsp:nvSpPr>
      <dsp:spPr>
        <a:xfrm>
          <a:off x="1665293" y="780981"/>
          <a:ext cx="7952839" cy="1441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592" tIns="152592" rIns="152592" bIns="15259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 err="1"/>
            <a:t>Извештај</a:t>
          </a:r>
          <a:r>
            <a:rPr lang="ru-RU" sz="1900" kern="1200" dirty="0"/>
            <a:t> за 2017 </a:t>
          </a:r>
          <a:r>
            <a:rPr lang="ru-RU" sz="1900" kern="1200" dirty="0" err="1"/>
            <a:t>поред</a:t>
          </a:r>
          <a:r>
            <a:rPr lang="ru-RU" sz="1900" kern="1200" dirty="0"/>
            <a:t> </a:t>
          </a:r>
          <a:r>
            <a:rPr lang="ru-RU" sz="1900" kern="1200" dirty="0" err="1"/>
            <a:t>стандардних</a:t>
          </a:r>
          <a:r>
            <a:rPr lang="ru-RU" sz="1900" kern="1200" dirty="0"/>
            <a:t> 45 станица </a:t>
          </a:r>
          <a:r>
            <a:rPr lang="ru-RU" sz="1900" kern="1200" dirty="0" err="1"/>
            <a:t>укључио</a:t>
          </a:r>
          <a:r>
            <a:rPr lang="ru-RU" sz="1900" kern="1200" dirty="0"/>
            <a:t> </a:t>
          </a:r>
          <a:r>
            <a:rPr lang="ru-RU" sz="1900" kern="1200" dirty="0" err="1"/>
            <a:t>је</a:t>
          </a:r>
          <a:r>
            <a:rPr lang="ru-RU" sz="1900" kern="1200" dirty="0"/>
            <a:t> и </a:t>
          </a:r>
          <a:r>
            <a:rPr lang="ru-RU" sz="1900" kern="1200" dirty="0" err="1"/>
            <a:t>податке</a:t>
          </a:r>
          <a:r>
            <a:rPr lang="ru-RU" sz="1900" kern="1200" dirty="0"/>
            <a:t>  </a:t>
          </a:r>
          <a:r>
            <a:rPr lang="ru-RU" sz="1900" kern="1200" dirty="0" err="1"/>
            <a:t>са</a:t>
          </a:r>
          <a:r>
            <a:rPr lang="ru-RU" sz="1900" kern="1200" dirty="0"/>
            <a:t> </a:t>
          </a:r>
          <a:r>
            <a:rPr lang="ru-RU" sz="1900" kern="1200" dirty="0" err="1"/>
            <a:t>мерних</a:t>
          </a:r>
          <a:r>
            <a:rPr lang="ru-RU" sz="1900" kern="1200" dirty="0"/>
            <a:t> места </a:t>
          </a:r>
          <a:r>
            <a:rPr lang="ru-RU" sz="1900" kern="1200" dirty="0" err="1"/>
            <a:t>градова</a:t>
          </a:r>
          <a:r>
            <a:rPr lang="ru-RU" sz="1900" kern="1200" dirty="0"/>
            <a:t> </a:t>
          </a:r>
          <a:r>
            <a:rPr lang="ru-RU" sz="1900" kern="1200" dirty="0" err="1"/>
            <a:t>Сремска</a:t>
          </a:r>
          <a:r>
            <a:rPr lang="ru-RU" sz="1900" kern="1200" dirty="0"/>
            <a:t> </a:t>
          </a:r>
          <a:r>
            <a:rPr lang="ru-RU" sz="1900" kern="1200" dirty="0" err="1"/>
            <a:t>Митровица</a:t>
          </a:r>
          <a:r>
            <a:rPr lang="ru-RU" sz="1900" kern="1200" dirty="0"/>
            <a:t> и </a:t>
          </a:r>
          <a:r>
            <a:rPr lang="ru-RU" sz="1900" kern="1200" dirty="0" err="1"/>
            <a:t>Краљева</a:t>
          </a:r>
          <a:r>
            <a:rPr lang="ru-RU" sz="1900" kern="1200" dirty="0"/>
            <a:t> за </a:t>
          </a:r>
          <a:r>
            <a:rPr lang="ru-RU" sz="1900" kern="1200" dirty="0" err="1"/>
            <a:t>чије</a:t>
          </a:r>
          <a:r>
            <a:rPr lang="ru-RU" sz="1900" kern="1200" dirty="0"/>
            <a:t> потребе </a:t>
          </a:r>
          <a:r>
            <a:rPr lang="ru-RU" sz="1900" kern="1200" dirty="0" err="1"/>
            <a:t>мерења</a:t>
          </a:r>
          <a:r>
            <a:rPr lang="ru-RU" sz="1900" kern="1200" dirty="0"/>
            <a:t> </a:t>
          </a:r>
          <a:r>
            <a:rPr lang="ru-RU" sz="1900" kern="1200" dirty="0" err="1"/>
            <a:t>спроводе</a:t>
          </a:r>
          <a:r>
            <a:rPr lang="ru-RU" sz="1900" kern="1200" dirty="0"/>
            <a:t> заводи за </a:t>
          </a:r>
          <a:r>
            <a:rPr lang="ru-RU" sz="1900" kern="1200" dirty="0" err="1"/>
            <a:t>јавно</a:t>
          </a:r>
          <a:r>
            <a:rPr lang="ru-RU" sz="1900" kern="1200" dirty="0"/>
            <a:t> </a:t>
          </a:r>
          <a:r>
            <a:rPr lang="ru-RU" sz="1900" kern="1200" dirty="0" err="1"/>
            <a:t>здравље</a:t>
          </a:r>
          <a:r>
            <a:rPr lang="ru-RU" sz="1900" kern="1200" dirty="0"/>
            <a:t> </a:t>
          </a:r>
          <a:endParaRPr lang="en-US" sz="1900" kern="1200" dirty="0"/>
        </a:p>
      </dsp:txBody>
      <dsp:txXfrm>
        <a:off x="1665293" y="780981"/>
        <a:ext cx="7952839" cy="1441812"/>
      </dsp:txXfrm>
    </dsp:sp>
    <dsp:sp modelId="{A143FBD0-E059-4F7A-A3E1-AFE6B2510B38}">
      <dsp:nvSpPr>
        <dsp:cNvPr id="0" name=""/>
        <dsp:cNvSpPr/>
      </dsp:nvSpPr>
      <dsp:spPr>
        <a:xfrm>
          <a:off x="0" y="2583247"/>
          <a:ext cx="9618133" cy="14418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3B1DCFE-ACAC-4FE3-BD95-C79FE5097E92}">
      <dsp:nvSpPr>
        <dsp:cNvPr id="0" name=""/>
        <dsp:cNvSpPr/>
      </dsp:nvSpPr>
      <dsp:spPr>
        <a:xfrm>
          <a:off x="436148" y="2907655"/>
          <a:ext cx="792996" cy="7929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CBD0EC-D475-4EE1-93C3-65206768A55F}">
      <dsp:nvSpPr>
        <dsp:cNvPr id="0" name=""/>
        <dsp:cNvSpPr/>
      </dsp:nvSpPr>
      <dsp:spPr>
        <a:xfrm>
          <a:off x="1665293" y="2583247"/>
          <a:ext cx="7952839" cy="1441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592" tIns="152592" rIns="152592" bIns="15259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 err="1"/>
            <a:t>Нејасно</a:t>
          </a:r>
          <a:r>
            <a:rPr lang="ru-RU" sz="1900" kern="1200" dirty="0"/>
            <a:t> </a:t>
          </a:r>
          <a:r>
            <a:rPr lang="ru-RU" sz="1900" kern="1200" dirty="0" err="1"/>
            <a:t>је</a:t>
          </a:r>
          <a:r>
            <a:rPr lang="ru-RU" sz="1900" kern="1200" dirty="0"/>
            <a:t> </a:t>
          </a:r>
          <a:r>
            <a:rPr lang="ru-RU" sz="1900" kern="1200" dirty="0" err="1"/>
            <a:t>зашто</a:t>
          </a:r>
          <a:r>
            <a:rPr lang="ru-RU" sz="1900" kern="1200" dirty="0"/>
            <a:t> </a:t>
          </a:r>
          <a:r>
            <a:rPr lang="ru-RU" sz="1900" kern="1200" dirty="0" err="1"/>
            <a:t>није</a:t>
          </a:r>
          <a:r>
            <a:rPr lang="ru-RU" sz="1900" kern="1200" dirty="0"/>
            <a:t> </a:t>
          </a:r>
          <a:r>
            <a:rPr lang="ru-RU" sz="1900" kern="1200" dirty="0" err="1"/>
            <a:t>више</a:t>
          </a:r>
          <a:r>
            <a:rPr lang="ru-RU" sz="1900" kern="1200" dirty="0"/>
            <a:t> </a:t>
          </a:r>
          <a:r>
            <a:rPr lang="ru-RU" sz="1900" kern="1200" dirty="0" err="1"/>
            <a:t>локалних</a:t>
          </a:r>
          <a:r>
            <a:rPr lang="ru-RU" sz="1900" kern="1200" dirty="0"/>
            <a:t> станица </a:t>
          </a:r>
          <a:r>
            <a:rPr lang="ru-RU" sz="1900" kern="1200" dirty="0" err="1"/>
            <a:t>уврштено</a:t>
          </a:r>
          <a:r>
            <a:rPr lang="ru-RU" sz="1900" kern="1200" dirty="0"/>
            <a:t>, али </a:t>
          </a:r>
          <a:r>
            <a:rPr lang="ru-RU" sz="1900" kern="1200" dirty="0" err="1"/>
            <a:t>ово</a:t>
          </a:r>
          <a:r>
            <a:rPr lang="ru-RU" sz="1900" kern="1200" dirty="0"/>
            <a:t> </a:t>
          </a:r>
          <a:r>
            <a:rPr lang="ru-RU" sz="1900" kern="1200" dirty="0" err="1"/>
            <a:t>је</a:t>
          </a:r>
          <a:r>
            <a:rPr lang="ru-RU" sz="1900" kern="1200" dirty="0"/>
            <a:t> </a:t>
          </a:r>
          <a:r>
            <a:rPr lang="ru-RU" sz="1900" kern="1200" dirty="0" err="1"/>
            <a:t>свакако</a:t>
          </a:r>
          <a:r>
            <a:rPr lang="ru-RU" sz="1900" kern="1200" dirty="0"/>
            <a:t> </a:t>
          </a:r>
          <a:r>
            <a:rPr lang="ru-RU" sz="1900" kern="1200" dirty="0" err="1"/>
            <a:t>добар</a:t>
          </a:r>
          <a:r>
            <a:rPr lang="ru-RU" sz="1900" kern="1200" dirty="0"/>
            <a:t> </a:t>
          </a:r>
          <a:r>
            <a:rPr lang="ru-RU" sz="1900" kern="1200" dirty="0" err="1"/>
            <a:t>потез</a:t>
          </a:r>
          <a:r>
            <a:rPr lang="ru-RU" sz="1900" kern="1200" dirty="0"/>
            <a:t> </a:t>
          </a:r>
          <a:endParaRPr lang="en-US" sz="1900" kern="1200" dirty="0"/>
        </a:p>
      </dsp:txBody>
      <dsp:txXfrm>
        <a:off x="1665293" y="2583247"/>
        <a:ext cx="7952839" cy="14418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310B51-5C35-4899-B8D1-AC0B257F840B}">
      <dsp:nvSpPr>
        <dsp:cNvPr id="0" name=""/>
        <dsp:cNvSpPr/>
      </dsp:nvSpPr>
      <dsp:spPr>
        <a:xfrm>
          <a:off x="674062" y="111629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AFEA780-829C-47AB-B5C8-546C6ADD5A22}">
      <dsp:nvSpPr>
        <dsp:cNvPr id="0" name=""/>
        <dsp:cNvSpPr/>
      </dsp:nvSpPr>
      <dsp:spPr>
        <a:xfrm>
          <a:off x="908062" y="345629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47196E-5C00-4301-9099-FBF98D417D9A}">
      <dsp:nvSpPr>
        <dsp:cNvPr id="0" name=""/>
        <dsp:cNvSpPr/>
      </dsp:nvSpPr>
      <dsp:spPr>
        <a:xfrm>
          <a:off x="323062" y="1551629"/>
          <a:ext cx="1800000" cy="1622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1100" kern="1200" dirty="0" err="1"/>
            <a:t>Оцена</a:t>
          </a:r>
          <a:r>
            <a:rPr lang="ru-RU" sz="1100" kern="1200" dirty="0"/>
            <a:t> квалитета </a:t>
          </a:r>
          <a:r>
            <a:rPr lang="ru-RU" sz="1100" kern="1200" dirty="0" err="1"/>
            <a:t>ваздуха</a:t>
          </a:r>
          <a:r>
            <a:rPr lang="ru-RU" sz="1100" kern="1200" dirty="0"/>
            <a:t> у </a:t>
          </a:r>
          <a:r>
            <a:rPr lang="ru-RU" sz="1100" kern="1200" dirty="0" err="1"/>
            <a:t>реалном</a:t>
          </a:r>
          <a:r>
            <a:rPr lang="ru-RU" sz="1100" kern="1200" dirty="0"/>
            <a:t> </a:t>
          </a:r>
          <a:r>
            <a:rPr lang="ru-RU" sz="1100" kern="1200" dirty="0" err="1"/>
            <a:t>времену</a:t>
          </a:r>
          <a:r>
            <a:rPr lang="ru-RU" sz="1100" kern="1200" dirty="0"/>
            <a:t> </a:t>
          </a:r>
          <a:r>
            <a:rPr lang="ru-RU" sz="1100" kern="1200" dirty="0" err="1"/>
            <a:t>може</a:t>
          </a:r>
          <a:r>
            <a:rPr lang="ru-RU" sz="1100" kern="1200" dirty="0"/>
            <a:t> да се </a:t>
          </a:r>
          <a:r>
            <a:rPr lang="ru-RU" sz="1100" kern="1200" dirty="0" err="1"/>
            <a:t>прарти</a:t>
          </a:r>
          <a:r>
            <a:rPr lang="ru-RU" sz="1100" kern="1200" dirty="0"/>
            <a:t> на веб </a:t>
          </a:r>
          <a:r>
            <a:rPr lang="ru-RU" sz="1100" kern="1200" dirty="0" err="1"/>
            <a:t>страници</a:t>
          </a:r>
          <a:r>
            <a:rPr lang="ru-RU" sz="1100" kern="1200" dirty="0"/>
            <a:t> </a:t>
          </a:r>
          <a:r>
            <a:rPr lang="ru-RU" sz="1100" kern="1200" dirty="0" err="1"/>
            <a:t>Агенције</a:t>
          </a:r>
          <a:r>
            <a:rPr lang="ru-RU" sz="1100" kern="1200" dirty="0"/>
            <a:t> за </a:t>
          </a:r>
          <a:r>
            <a:rPr lang="ru-RU" sz="1100" kern="1200" dirty="0" err="1"/>
            <a:t>заштиту</a:t>
          </a:r>
          <a:r>
            <a:rPr lang="ru-RU" sz="1100" kern="1200" dirty="0"/>
            <a:t> </a:t>
          </a:r>
          <a:r>
            <a:rPr lang="ru-RU" sz="1100" kern="1200" dirty="0" err="1"/>
            <a:t>животне</a:t>
          </a:r>
          <a:r>
            <a:rPr lang="ru-RU" sz="1100" kern="1200" dirty="0"/>
            <a:t> средине </a:t>
          </a:r>
          <a:r>
            <a:rPr lang="ru-RU" sz="1100" kern="1200" dirty="0">
              <a:hlinkClick xmlns:r="http://schemas.openxmlformats.org/officeDocument/2006/relationships" r:id="rId3"/>
            </a:rPr>
            <a:t>http://amskv.sepa.gov.rs/index.php</a:t>
          </a:r>
          <a:endParaRPr lang="en-US" sz="1100" kern="1200" dirty="0"/>
        </a:p>
      </dsp:txBody>
      <dsp:txXfrm>
        <a:off x="323062" y="1551629"/>
        <a:ext cx="1800000" cy="1622866"/>
      </dsp:txXfrm>
    </dsp:sp>
    <dsp:sp modelId="{B0AE16E9-A4D4-4B23-AC14-859D99A8E592}">
      <dsp:nvSpPr>
        <dsp:cNvPr id="0" name=""/>
        <dsp:cNvSpPr/>
      </dsp:nvSpPr>
      <dsp:spPr>
        <a:xfrm>
          <a:off x="2789062" y="111629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5D04B79-8B95-45B1-8FF5-1E0D823731DB}">
      <dsp:nvSpPr>
        <dsp:cNvPr id="0" name=""/>
        <dsp:cNvSpPr/>
      </dsp:nvSpPr>
      <dsp:spPr>
        <a:xfrm>
          <a:off x="3023062" y="345629"/>
          <a:ext cx="630000" cy="630000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1F9409-4A0E-40FB-9841-FA2F10B45863}">
      <dsp:nvSpPr>
        <dsp:cNvPr id="0" name=""/>
        <dsp:cNvSpPr/>
      </dsp:nvSpPr>
      <dsp:spPr>
        <a:xfrm>
          <a:off x="2438062" y="1551629"/>
          <a:ext cx="1800000" cy="1622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1100" kern="1200"/>
            <a:t>Пошто грађане интересује какав је квалитет ваздуха, а не толико  нумеричке вредности појединих параметара, приказују се оцене квалитета ваздуха добијене Индексом SAQI_11 </a:t>
          </a:r>
          <a:endParaRPr lang="en-US" sz="1100" kern="1200"/>
        </a:p>
      </dsp:txBody>
      <dsp:txXfrm>
        <a:off x="2438062" y="1551629"/>
        <a:ext cx="1800000" cy="1622866"/>
      </dsp:txXfrm>
    </dsp:sp>
    <dsp:sp modelId="{8B78BE17-9CA6-4DD7-8A42-F5F351321B15}">
      <dsp:nvSpPr>
        <dsp:cNvPr id="0" name=""/>
        <dsp:cNvSpPr/>
      </dsp:nvSpPr>
      <dsp:spPr>
        <a:xfrm>
          <a:off x="4904062" y="111629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4F470E4-6049-42D8-ABB5-159231065F60}">
      <dsp:nvSpPr>
        <dsp:cNvPr id="0" name=""/>
        <dsp:cNvSpPr/>
      </dsp:nvSpPr>
      <dsp:spPr>
        <a:xfrm>
          <a:off x="5138062" y="345629"/>
          <a:ext cx="630000" cy="630000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5AC7D9-5278-485E-8CE7-8FDD25901892}">
      <dsp:nvSpPr>
        <dsp:cNvPr id="0" name=""/>
        <dsp:cNvSpPr/>
      </dsp:nvSpPr>
      <dsp:spPr>
        <a:xfrm>
          <a:off x="4553062" y="1551629"/>
          <a:ext cx="1800000" cy="1622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r-Latn-RS" sz="1100" kern="1200"/>
            <a:t>SAQI </a:t>
          </a:r>
          <a:r>
            <a:rPr lang="sr-Cyrl-RS" sz="1100" kern="1200"/>
            <a:t>се </a:t>
          </a:r>
          <a:r>
            <a:rPr lang="ru-RU" sz="1100" kern="1200"/>
            <a:t>одређује на основу последњих 24 сатних вредности концентрација загађујућих материја. </a:t>
          </a:r>
          <a:endParaRPr lang="en-US" sz="1100" kern="1200"/>
        </a:p>
      </dsp:txBody>
      <dsp:txXfrm>
        <a:off x="4553062" y="1551629"/>
        <a:ext cx="1800000" cy="1622866"/>
      </dsp:txXfrm>
    </dsp:sp>
    <dsp:sp modelId="{30DF7DC1-A008-440B-86FD-1D58A3E48A2F}">
      <dsp:nvSpPr>
        <dsp:cNvPr id="0" name=""/>
        <dsp:cNvSpPr/>
      </dsp:nvSpPr>
      <dsp:spPr>
        <a:xfrm>
          <a:off x="7019062" y="111629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6F402F8-1D53-41BA-84CD-7CDDAF09B642}">
      <dsp:nvSpPr>
        <dsp:cNvPr id="0" name=""/>
        <dsp:cNvSpPr/>
      </dsp:nvSpPr>
      <dsp:spPr>
        <a:xfrm>
          <a:off x="7253062" y="345629"/>
          <a:ext cx="630000" cy="630000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D72E38-99B1-4623-8CF5-A7F922DDE6A5}">
      <dsp:nvSpPr>
        <dsp:cNvPr id="0" name=""/>
        <dsp:cNvSpPr/>
      </dsp:nvSpPr>
      <dsp:spPr>
        <a:xfrm>
          <a:off x="6668062" y="1551629"/>
          <a:ext cx="1800000" cy="1622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1100" kern="1200"/>
            <a:t>Пошто се на аутоматским станицама за праћење квалитета ваздуха врши континуирани мониторинг више полутаната, одређује се Индекс SAQI_11 за сваку загађујућу материју</a:t>
          </a:r>
          <a:endParaRPr lang="en-US" sz="1100" kern="1200"/>
        </a:p>
      </dsp:txBody>
      <dsp:txXfrm>
        <a:off x="6668062" y="1551629"/>
        <a:ext cx="1800000" cy="1622866"/>
      </dsp:txXfrm>
    </dsp:sp>
    <dsp:sp modelId="{A2B881F4-EE53-4ED9-A63B-A0C19B9A114C}">
      <dsp:nvSpPr>
        <dsp:cNvPr id="0" name=""/>
        <dsp:cNvSpPr/>
      </dsp:nvSpPr>
      <dsp:spPr>
        <a:xfrm>
          <a:off x="9134062" y="111629"/>
          <a:ext cx="1098000" cy="1098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9394149-2D68-497A-B539-FFDDDF2A3D47}">
      <dsp:nvSpPr>
        <dsp:cNvPr id="0" name=""/>
        <dsp:cNvSpPr/>
      </dsp:nvSpPr>
      <dsp:spPr>
        <a:xfrm>
          <a:off x="9368062" y="345629"/>
          <a:ext cx="630000" cy="630000"/>
        </a:xfrm>
        <a:prstGeom prst="rect">
          <a:avLst/>
        </a:prstGeom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EEECD6-888D-44D3-8604-B83B65762552}">
      <dsp:nvSpPr>
        <dsp:cNvPr id="0" name=""/>
        <dsp:cNvSpPr/>
      </dsp:nvSpPr>
      <dsp:spPr>
        <a:xfrm>
          <a:off x="8783062" y="1551629"/>
          <a:ext cx="1800000" cy="1622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ru-RU" sz="1100" kern="1200"/>
            <a:t>А приказује се најлошији, за ону загађујућу материју која по критеријумума за оцењивање има највећу концентрацију.</a:t>
          </a:r>
          <a:endParaRPr lang="en-US" sz="1100" kern="1200"/>
        </a:p>
      </dsp:txBody>
      <dsp:txXfrm>
        <a:off x="8783062" y="1551629"/>
        <a:ext cx="1800000" cy="162286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814ACA-9E75-AA4C-B62B-D63E941870F1}">
      <dsp:nvSpPr>
        <dsp:cNvPr id="0" name=""/>
        <dsp:cNvSpPr/>
      </dsp:nvSpPr>
      <dsp:spPr>
        <a:xfrm>
          <a:off x="3984529" y="769712"/>
          <a:ext cx="5930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3052" y="45720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65464" y="812314"/>
        <a:ext cx="31182" cy="6236"/>
      </dsp:txXfrm>
    </dsp:sp>
    <dsp:sp modelId="{3FA91574-148B-7046-BCC2-F2A24AFA6D2A}">
      <dsp:nvSpPr>
        <dsp:cNvPr id="0" name=""/>
        <dsp:cNvSpPr/>
      </dsp:nvSpPr>
      <dsp:spPr>
        <a:xfrm>
          <a:off x="1274797" y="1973"/>
          <a:ext cx="2711532" cy="16269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2867" tIns="139468" rIns="132867" bIns="13946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500" kern="1200"/>
            <a:t>НЕДОСТАТАК СТРАТЕШКОГ ПРАВЦА</a:t>
          </a:r>
          <a:endParaRPr lang="en-US" sz="2500" kern="1200"/>
        </a:p>
      </dsp:txBody>
      <dsp:txXfrm>
        <a:off x="1274797" y="1973"/>
        <a:ext cx="2711532" cy="1626919"/>
      </dsp:txXfrm>
    </dsp:sp>
    <dsp:sp modelId="{CC23B42D-7BD1-7845-905A-C53FCA7E25F3}">
      <dsp:nvSpPr>
        <dsp:cNvPr id="0" name=""/>
        <dsp:cNvSpPr/>
      </dsp:nvSpPr>
      <dsp:spPr>
        <a:xfrm>
          <a:off x="2630563" y="1627092"/>
          <a:ext cx="3335184" cy="593052"/>
        </a:xfrm>
        <a:custGeom>
          <a:avLst/>
          <a:gdLst/>
          <a:ahLst/>
          <a:cxnLst/>
          <a:rect l="0" t="0" r="0" b="0"/>
          <a:pathLst>
            <a:path>
              <a:moveTo>
                <a:pt x="3335184" y="0"/>
              </a:moveTo>
              <a:lnTo>
                <a:pt x="3335184" y="313626"/>
              </a:lnTo>
              <a:lnTo>
                <a:pt x="0" y="313626"/>
              </a:lnTo>
              <a:lnTo>
                <a:pt x="0" y="593052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13331" y="1920500"/>
        <a:ext cx="169649" cy="6236"/>
      </dsp:txXfrm>
    </dsp:sp>
    <dsp:sp modelId="{E703946E-872D-4B40-9848-D927FD439625}">
      <dsp:nvSpPr>
        <dsp:cNvPr id="0" name=""/>
        <dsp:cNvSpPr/>
      </dsp:nvSpPr>
      <dsp:spPr>
        <a:xfrm>
          <a:off x="4609982" y="1973"/>
          <a:ext cx="2711532" cy="16269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2867" tIns="139468" rIns="132867" bIns="13946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500" kern="1200"/>
            <a:t>МЕРЕЊЕ</a:t>
          </a:r>
          <a:r>
            <a:rPr lang="en-US" sz="2500" kern="1200"/>
            <a:t> – </a:t>
          </a:r>
          <a:r>
            <a:rPr lang="sr-Cyrl-RS" sz="2500" kern="1200"/>
            <a:t>ВАЛИДНОСТ И ПОВЕЗАНИ ЕФЕКТИ</a:t>
          </a:r>
          <a:endParaRPr lang="en-US" sz="2500" kern="1200"/>
        </a:p>
      </dsp:txBody>
      <dsp:txXfrm>
        <a:off x="4609982" y="1973"/>
        <a:ext cx="2711532" cy="1626919"/>
      </dsp:txXfrm>
    </dsp:sp>
    <dsp:sp modelId="{7F62CFCF-5EC2-544F-9C1A-66D474AFF896}">
      <dsp:nvSpPr>
        <dsp:cNvPr id="0" name=""/>
        <dsp:cNvSpPr/>
      </dsp:nvSpPr>
      <dsp:spPr>
        <a:xfrm>
          <a:off x="3984529" y="3020284"/>
          <a:ext cx="5930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3052" y="45720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65464" y="3062886"/>
        <a:ext cx="31182" cy="6236"/>
      </dsp:txXfrm>
    </dsp:sp>
    <dsp:sp modelId="{737C032A-2032-9A40-B6D2-69A833FFD6DD}">
      <dsp:nvSpPr>
        <dsp:cNvPr id="0" name=""/>
        <dsp:cNvSpPr/>
      </dsp:nvSpPr>
      <dsp:spPr>
        <a:xfrm>
          <a:off x="1274797" y="2252544"/>
          <a:ext cx="2711532" cy="16269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2867" tIns="139468" rIns="132867" bIns="13946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500" kern="1200"/>
            <a:t>РАЗУМЕВАЊЕ  МЕРЕЊА И ИЗВЕШТАВАЊА!</a:t>
          </a:r>
          <a:endParaRPr lang="en-US" sz="2500" kern="1200"/>
        </a:p>
      </dsp:txBody>
      <dsp:txXfrm>
        <a:off x="1274797" y="2252544"/>
        <a:ext cx="2711532" cy="1626919"/>
      </dsp:txXfrm>
    </dsp:sp>
    <dsp:sp modelId="{88F1ACC6-0E6E-2041-8EEA-174239C184C9}">
      <dsp:nvSpPr>
        <dsp:cNvPr id="0" name=""/>
        <dsp:cNvSpPr/>
      </dsp:nvSpPr>
      <dsp:spPr>
        <a:xfrm>
          <a:off x="4609982" y="2252544"/>
          <a:ext cx="2711532" cy="16269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2867" tIns="139468" rIns="132867" bIns="139468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500" kern="1200" dirty="0"/>
            <a:t>АКЦИЈА – СТАНДАРДИ!</a:t>
          </a:r>
          <a:endParaRPr lang="en-US" sz="2500" kern="1200" dirty="0"/>
        </a:p>
      </dsp:txBody>
      <dsp:txXfrm>
        <a:off x="4609982" y="2252544"/>
        <a:ext cx="2711532" cy="1626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73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266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1514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112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9075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206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64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379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0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30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60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5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18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12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8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16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06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skv.sepa.gov.rs/stanicepodaci.php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46CE4-09C4-5248-B34F-791311F4DB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/>
              <a:t>КАКАВ ВАЗДУХ УДИШЕМО?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8AF7C5-83EC-0241-91A2-2FFAB7A58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763353"/>
            <a:ext cx="7766936" cy="1096899"/>
          </a:xfrm>
        </p:spPr>
        <p:txBody>
          <a:bodyPr>
            <a:normAutofit/>
          </a:bodyPr>
          <a:lstStyle/>
          <a:p>
            <a:endParaRPr lang="sr-Latn-RS" dirty="0"/>
          </a:p>
          <a:p>
            <a:br>
              <a:rPr lang="sr-Latn-RS" dirty="0"/>
            </a:br>
            <a:r>
              <a:rPr lang="sr-Latn-RS" dirty="0"/>
              <a:t>RES FONDACIJA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919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A1B16-993D-264B-88D6-9CD0EF154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sr-Cyrl-RS" b="1"/>
              <a:t>Инструменти политике планирања и заштите ваздуха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B58B8-C9A1-CF41-9C95-B96673EF1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4"/>
            <a:ext cx="6341016" cy="4947271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" sz="1500" b="1" dirty="0">
                <a:solidFill>
                  <a:schemeClr val="tx1"/>
                </a:solidFill>
              </a:rPr>
              <a:t>Стратегија заштите ваздуха </a:t>
            </a:r>
          </a:p>
          <a:p>
            <a:pPr>
              <a:lnSpc>
                <a:spcPct val="90000"/>
              </a:lnSpc>
            </a:pPr>
            <a:endParaRPr lang="ru" sz="1500" b="1" dirty="0"/>
          </a:p>
          <a:p>
            <a:pPr>
              <a:lnSpc>
                <a:spcPct val="90000"/>
              </a:lnSpc>
            </a:pPr>
            <a:r>
              <a:rPr lang="ru" sz="1500" b="1" dirty="0"/>
              <a:t>Закон превиђа усвајање Стратегије до 2015. године. Стратегија није усвојена! Имплементациони партнер за израду стратегије одабран је крајем 2018</a:t>
            </a:r>
          </a:p>
          <a:p>
            <a:pPr marL="0" indent="0">
              <a:lnSpc>
                <a:spcPct val="90000"/>
              </a:lnSpc>
              <a:buNone/>
            </a:pPr>
            <a:endParaRPr lang="ru" sz="1500" b="1" dirty="0"/>
          </a:p>
          <a:p>
            <a:pPr>
              <a:lnSpc>
                <a:spcPct val="90000"/>
              </a:lnSpc>
            </a:pPr>
            <a:r>
              <a:rPr lang="ru" sz="1500" b="1" dirty="0"/>
              <a:t>Планови квалитета ваздуха</a:t>
            </a:r>
            <a:endParaRPr lang="sr-Latn-RS" sz="1500" b="1" dirty="0"/>
          </a:p>
          <a:p>
            <a:pPr>
              <a:lnSpc>
                <a:spcPct val="90000"/>
              </a:lnSpc>
            </a:pPr>
            <a:endParaRPr lang="ru" sz="1500" b="1" dirty="0"/>
          </a:p>
          <a:p>
            <a:pPr>
              <a:lnSpc>
                <a:spcPct val="90000"/>
              </a:lnSpc>
            </a:pPr>
            <a:r>
              <a:rPr lang="ru" sz="1500" b="1" dirty="0"/>
              <a:t>Краткорочни акциони планови</a:t>
            </a:r>
            <a:endParaRPr lang="sr-Latn-RS" sz="1500" b="1" dirty="0"/>
          </a:p>
          <a:p>
            <a:pPr marL="0" indent="0">
              <a:lnSpc>
                <a:spcPct val="90000"/>
              </a:lnSpc>
              <a:buNone/>
            </a:pPr>
            <a:endParaRPr lang="ru" sz="1500" b="1" dirty="0"/>
          </a:p>
          <a:p>
            <a:pPr>
              <a:lnSpc>
                <a:spcPct val="90000"/>
              </a:lnSpc>
            </a:pPr>
            <a:r>
              <a:rPr lang="ru" sz="1500" b="1" dirty="0"/>
              <a:t>Национални програм за постепено смањивање годишњих максималних националних емисија загађујућих материја</a:t>
            </a:r>
            <a:endParaRPr lang="sr-Latn-RS" sz="1500" b="1" dirty="0"/>
          </a:p>
          <a:p>
            <a:pPr>
              <a:lnSpc>
                <a:spcPct val="90000"/>
              </a:lnSpc>
            </a:pPr>
            <a:endParaRPr lang="ru" sz="1500" b="1" dirty="0"/>
          </a:p>
          <a:p>
            <a:pPr>
              <a:lnSpc>
                <a:spcPct val="90000"/>
              </a:lnSpc>
            </a:pPr>
            <a:r>
              <a:rPr lang="ru" sz="1500" b="1" dirty="0"/>
              <a:t>Планови оператера за смањење емисија из стационарних постројења</a:t>
            </a:r>
            <a:endParaRPr lang="en-US" sz="1500" b="1" dirty="0"/>
          </a:p>
        </p:txBody>
      </p:sp>
    </p:spTree>
    <p:extLst>
      <p:ext uri="{BB962C8B-B14F-4D97-AF65-F5344CB8AC3E}">
        <p14:creationId xmlns:p14="http://schemas.microsoft.com/office/powerpoint/2010/main" val="289688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382122-D4B8-4B4C-ACD6-481A3D17D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sr-Cyrl-RS" b="1"/>
              <a:t>КАКАВ ВАЗДУХ УДИШЕМО?</a:t>
            </a:r>
            <a:endParaRPr lang="en-US" b="1"/>
          </a:p>
        </p:txBody>
      </p:sp>
      <p:sp>
        <p:nvSpPr>
          <p:cNvPr id="31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3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B3F32-3DF3-754C-9C5D-32283A340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r-Cyrl-RS" sz="2400" b="1" dirty="0"/>
              <a:t>ШТА МЕРИМО?</a:t>
            </a:r>
          </a:p>
          <a:p>
            <a:pPr marL="0" indent="0">
              <a:buNone/>
            </a:pPr>
            <a:r>
              <a:rPr lang="sr-Cyrl-RS" sz="2400" b="1" dirty="0"/>
              <a:t>КО МЕРИ?</a:t>
            </a:r>
          </a:p>
          <a:p>
            <a:pPr marL="0" indent="0">
              <a:buNone/>
            </a:pPr>
            <a:endParaRPr lang="sr-Cyrl-RS" sz="2400" b="1" dirty="0"/>
          </a:p>
          <a:p>
            <a:pPr marL="0" indent="0">
              <a:buNone/>
            </a:pPr>
            <a:r>
              <a:rPr lang="sr-Latn-RS" sz="2400" b="1" dirty="0"/>
              <a:t>					</a:t>
            </a:r>
            <a:r>
              <a:rPr lang="sr-Cyrl-RS" sz="2400" b="1" dirty="0"/>
              <a:t>КО НАС ИНФОРМИШЕ?</a:t>
            </a:r>
          </a:p>
          <a:p>
            <a:pPr marL="0" indent="0">
              <a:buNone/>
            </a:pPr>
            <a:r>
              <a:rPr lang="sr-Latn-RS" sz="2400" b="1" dirty="0"/>
              <a:t>					</a:t>
            </a:r>
            <a:r>
              <a:rPr lang="sr-Cyrl-RS" sz="2400" b="1" dirty="0"/>
              <a:t>КАКО НАС ИНФОРМИШЕ?</a:t>
            </a:r>
          </a:p>
        </p:txBody>
      </p:sp>
      <p:sp>
        <p:nvSpPr>
          <p:cNvPr id="33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8900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744FF-CFEE-9649-BB8D-BD7EDE7E4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Cyrl-RS" sz="4100" b="1" dirty="0"/>
              <a:t>ГРАНИЧНЕ И ТОЛЕРАНТНЕ ВРЕДНОСТИ</a:t>
            </a:r>
            <a:br>
              <a:rPr lang="sr-Cyrl-RS" sz="4100" b="1" dirty="0"/>
            </a:br>
            <a:r>
              <a:rPr lang="sr-Cyrl-RS" sz="4100" b="1" dirty="0"/>
              <a:t>СЛУЖЕ ЗА</a:t>
            </a:r>
            <a:endParaRPr lang="en-US" sz="4100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6A4118A-70A3-4165-B68F-94830ED71C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885999"/>
              </p:ext>
            </p:extLst>
          </p:nvPr>
        </p:nvGraphicFramePr>
        <p:xfrm>
          <a:off x="4200062" y="939209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0493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AFED94-6B31-0B48-AF2B-3028D80F3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sr-Cyrl-RS" dirty="0"/>
              <a:t>ГРАНИЧНЕ И ТОЛЕРАНТНЕ ВРЕДНОСТИ</a:t>
            </a:r>
            <a:endParaRPr lang="en-US" dirty="0"/>
          </a:p>
        </p:txBody>
      </p:sp>
      <p:sp>
        <p:nvSpPr>
          <p:cNvPr id="10" name="Isosceles Triangle 13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Isosceles Triangle 15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0EACC86-0D48-FB48-8D2E-10C3BD3AE7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033423"/>
              </p:ext>
            </p:extLst>
          </p:nvPr>
        </p:nvGraphicFramePr>
        <p:xfrm>
          <a:off x="1864888" y="1611089"/>
          <a:ext cx="8462223" cy="5040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4724">
                  <a:extLst>
                    <a:ext uri="{9D8B030D-6E8A-4147-A177-3AD203B41FA5}">
                      <a16:colId xmlns:a16="http://schemas.microsoft.com/office/drawing/2014/main" val="1056328181"/>
                    </a:ext>
                  </a:extLst>
                </a:gridCol>
                <a:gridCol w="2640080">
                  <a:extLst>
                    <a:ext uri="{9D8B030D-6E8A-4147-A177-3AD203B41FA5}">
                      <a16:colId xmlns:a16="http://schemas.microsoft.com/office/drawing/2014/main" val="4271462232"/>
                    </a:ext>
                  </a:extLst>
                </a:gridCol>
                <a:gridCol w="2817419">
                  <a:extLst>
                    <a:ext uri="{9D8B030D-6E8A-4147-A177-3AD203B41FA5}">
                      <a16:colId xmlns:a16="http://schemas.microsoft.com/office/drawing/2014/main" val="3572053770"/>
                    </a:ext>
                  </a:extLst>
                </a:gridCol>
              </a:tblGrid>
              <a:tr h="364436">
                <a:tc>
                  <a:txBody>
                    <a:bodyPr/>
                    <a:lstStyle/>
                    <a:p>
                      <a:r>
                        <a:rPr lang="sr-Latn-RS" sz="1600">
                          <a:solidFill>
                            <a:srgbClr val="FF0000"/>
                          </a:solidFill>
                        </a:rPr>
                        <a:t>PM10</a:t>
                      </a:r>
                      <a:endParaRPr lang="en-US" sz="1600">
                        <a:solidFill>
                          <a:srgbClr val="FF0000"/>
                        </a:solidFill>
                      </a:endParaRPr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r>
                        <a:rPr lang="sr-Cyrl-RS" sz="1600">
                          <a:solidFill>
                            <a:srgbClr val="FF0000"/>
                          </a:solidFill>
                        </a:rPr>
                        <a:t>ГРАНИЧНА ВРЕДНОСТ </a:t>
                      </a:r>
                      <a:endParaRPr lang="en-US" sz="1600">
                        <a:solidFill>
                          <a:srgbClr val="FF0000"/>
                        </a:solidFill>
                      </a:endParaRPr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r>
                        <a:rPr lang="sr-Cyrl-RS" sz="1600">
                          <a:solidFill>
                            <a:srgbClr val="FF0000"/>
                          </a:solidFill>
                        </a:rPr>
                        <a:t>ТОЛЕРАНТНА ВРЕДНОСТ </a:t>
                      </a:r>
                      <a:endParaRPr lang="en-US" sz="1600">
                        <a:solidFill>
                          <a:srgbClr val="FF0000"/>
                        </a:solidFill>
                      </a:endParaRPr>
                    </a:p>
                  </a:txBody>
                  <a:tcPr marL="82444" marR="82444" marT="41222" marB="41222"/>
                </a:tc>
                <a:extLst>
                  <a:ext uri="{0D108BD9-81ED-4DB2-BD59-A6C34878D82A}">
                    <a16:rowId xmlns:a16="http://schemas.microsoft.com/office/drawing/2014/main" val="4110945563"/>
                  </a:ext>
                </a:extLst>
              </a:tr>
              <a:tr h="1093724">
                <a:tc>
                  <a:txBody>
                    <a:bodyPr/>
                    <a:lstStyle/>
                    <a:p>
                      <a:r>
                        <a:rPr lang="sr-Cyrl-RS" sz="1600"/>
                        <a:t>Један дан (просек 24 часа)</a:t>
                      </a:r>
                      <a:endParaRPr lang="en-US" sz="1600"/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dirty="0"/>
                        <a:t>50 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g/m3 </a:t>
                      </a:r>
                      <a:endParaRPr lang="en-US" sz="1600" dirty="0"/>
                    </a:p>
                    <a:p>
                      <a:endParaRPr lang="sr-Cyrl-RS" sz="1600" dirty="0"/>
                    </a:p>
                    <a:p>
                      <a:r>
                        <a:rPr lang="sr-Cyrl-RS" sz="1600" dirty="0"/>
                        <a:t>не сме се прекорачити више од 35 дана у једној календарској години</a:t>
                      </a:r>
                      <a:endParaRPr lang="en-US" sz="1600" dirty="0"/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dirty="0"/>
                        <a:t>75 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g/m3 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 marL="82444" marR="82444" marT="41222" marB="41222"/>
                </a:tc>
                <a:extLst>
                  <a:ext uri="{0D108BD9-81ED-4DB2-BD59-A6C34878D82A}">
                    <a16:rowId xmlns:a16="http://schemas.microsoft.com/office/drawing/2014/main" val="4251472646"/>
                  </a:ext>
                </a:extLst>
              </a:tr>
              <a:tr h="364436">
                <a:tc>
                  <a:txBody>
                    <a:bodyPr/>
                    <a:lstStyle/>
                    <a:p>
                      <a:r>
                        <a:rPr lang="sr-Cyrl-RS" sz="1600"/>
                        <a:t>Календарска година </a:t>
                      </a:r>
                      <a:endParaRPr lang="en-US" sz="1600"/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dirty="0"/>
                        <a:t>40  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g/m3 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dirty="0"/>
                        <a:t>48 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g/m3 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 marL="82444" marR="82444" marT="41222" marB="41222"/>
                </a:tc>
                <a:extLst>
                  <a:ext uri="{0D108BD9-81ED-4DB2-BD59-A6C34878D82A}">
                    <a16:rowId xmlns:a16="http://schemas.microsoft.com/office/drawing/2014/main" val="283380460"/>
                  </a:ext>
                </a:extLst>
              </a:tr>
              <a:tr h="406573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444" marR="82444" marT="41222" marB="41222"/>
                </a:tc>
                <a:extLst>
                  <a:ext uri="{0D108BD9-81ED-4DB2-BD59-A6C34878D82A}">
                    <a16:rowId xmlns:a16="http://schemas.microsoft.com/office/drawing/2014/main" val="1735841513"/>
                  </a:ext>
                </a:extLst>
              </a:tr>
              <a:tr h="364436">
                <a:tc>
                  <a:txBody>
                    <a:bodyPr/>
                    <a:lstStyle/>
                    <a:p>
                      <a:r>
                        <a:rPr lang="sr-Cyrl-RS" sz="1600" b="1">
                          <a:solidFill>
                            <a:srgbClr val="FF0000"/>
                          </a:solidFill>
                        </a:rPr>
                        <a:t>P</a:t>
                      </a:r>
                      <a:r>
                        <a:rPr lang="sr-Latn-RS" sz="1600" b="1">
                          <a:solidFill>
                            <a:srgbClr val="FF0000"/>
                          </a:solidFill>
                        </a:rPr>
                        <a:t>M 2.5</a:t>
                      </a:r>
                      <a:r>
                        <a:rPr lang="sr-Cyrl-RS" sz="1600" b="1">
                          <a:solidFill>
                            <a:srgbClr val="FF0000"/>
                          </a:solidFill>
                        </a:rPr>
                        <a:t>  СТАДИЈУМ 1</a:t>
                      </a:r>
                      <a:endParaRPr lang="en-US" sz="1600" b="1">
                        <a:solidFill>
                          <a:srgbClr val="FF0000"/>
                        </a:solidFill>
                      </a:endParaRPr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444" marR="82444" marT="41222" marB="41222"/>
                </a:tc>
                <a:extLst>
                  <a:ext uri="{0D108BD9-81ED-4DB2-BD59-A6C34878D82A}">
                    <a16:rowId xmlns:a16="http://schemas.microsoft.com/office/drawing/2014/main" val="3892831332"/>
                  </a:ext>
                </a:extLst>
              </a:tr>
              <a:tr h="364436">
                <a:tc>
                  <a:txBody>
                    <a:bodyPr/>
                    <a:lstStyle/>
                    <a:p>
                      <a:r>
                        <a:rPr lang="sr-Cyrl-RS" sz="1600"/>
                        <a:t>Календарска година</a:t>
                      </a:r>
                      <a:endParaRPr lang="en-US" sz="1600"/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dirty="0"/>
                        <a:t>25 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g/m3 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dirty="0"/>
                        <a:t>30 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g/m3 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 marL="82444" marR="82444" marT="41222" marB="41222"/>
                </a:tc>
                <a:extLst>
                  <a:ext uri="{0D108BD9-81ED-4DB2-BD59-A6C34878D82A}">
                    <a16:rowId xmlns:a16="http://schemas.microsoft.com/office/drawing/2014/main" val="1209810454"/>
                  </a:ext>
                </a:extLst>
              </a:tr>
              <a:tr h="406573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82444" marR="82444" marT="41222" marB="41222"/>
                </a:tc>
                <a:extLst>
                  <a:ext uri="{0D108BD9-81ED-4DB2-BD59-A6C34878D82A}">
                    <a16:rowId xmlns:a16="http://schemas.microsoft.com/office/drawing/2014/main" val="1087184054"/>
                  </a:ext>
                </a:extLst>
              </a:tr>
              <a:tr h="36443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PM2.5 </a:t>
                      </a:r>
                      <a:r>
                        <a:rPr lang="sr-Cyrl-RS" sz="1600" b="1" dirty="0">
                          <a:solidFill>
                            <a:srgbClr val="FF0000"/>
                          </a:solidFill>
                        </a:rPr>
                        <a:t>СТАДУЈУМ 2 до 2024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2444" marR="82444" marT="41222" marB="41222"/>
                </a:tc>
                <a:extLst>
                  <a:ext uri="{0D108BD9-81ED-4DB2-BD59-A6C34878D82A}">
                    <a16:rowId xmlns:a16="http://schemas.microsoft.com/office/drawing/2014/main" val="2975759911"/>
                  </a:ext>
                </a:extLst>
              </a:tr>
              <a:tr h="364436">
                <a:tc>
                  <a:txBody>
                    <a:bodyPr/>
                    <a:lstStyle/>
                    <a:p>
                      <a:r>
                        <a:rPr lang="sr-Cyrl-RS" sz="1600"/>
                        <a:t>Календарска година </a:t>
                      </a:r>
                      <a:endParaRPr lang="en-US" sz="1600"/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dirty="0"/>
                        <a:t>20 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g/m3 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 marL="82444" marR="82444" marT="41222" marB="41222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dirty="0"/>
                        <a:t>20 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g/m3 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 marL="82444" marR="82444" marT="41222" marB="41222"/>
                </a:tc>
                <a:extLst>
                  <a:ext uri="{0D108BD9-81ED-4DB2-BD59-A6C34878D82A}">
                    <a16:rowId xmlns:a16="http://schemas.microsoft.com/office/drawing/2014/main" val="387601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155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38EA9-C2DE-C34B-A620-1D779A39F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1" y="1176678"/>
            <a:ext cx="3547581" cy="4093028"/>
          </a:xfrm>
        </p:spPr>
        <p:txBody>
          <a:bodyPr anchor="ctr">
            <a:normAutofit/>
          </a:bodyPr>
          <a:lstStyle/>
          <a:p>
            <a:r>
              <a:rPr lang="sr-Cyrl-RS" dirty="0"/>
              <a:t>КАТЕГОРИЈЕ ВАЗДУХА</a:t>
            </a:r>
            <a:br>
              <a:rPr lang="sr-Latn-RS" dirty="0"/>
            </a:br>
            <a:r>
              <a:rPr lang="sr-Latn-RS" dirty="0"/>
              <a:t>OCE</a:t>
            </a:r>
            <a:r>
              <a:rPr lang="sr-Cyrl-RS" dirty="0"/>
              <a:t>ЊУЈЕ СЕ ЈЕДНОМ ГОДИШЊЕ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BF852B5-B06D-4A05-8177-C2D3C6612F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219724"/>
              </p:ext>
            </p:extLst>
          </p:nvPr>
        </p:nvGraphicFramePr>
        <p:xfrm>
          <a:off x="3085476" y="1100076"/>
          <a:ext cx="7448370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6509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B5C06-3E1C-6A4C-A676-82956D418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br>
              <a:rPr lang="sr-Cyrl-RS" b="1" dirty="0"/>
            </a:br>
            <a:r>
              <a:rPr lang="sr-Cyrl-RS" b="1" dirty="0"/>
              <a:t>ШТА КАЖЕ ГОДИШЊИ ИЗВЕШТАЈ</a:t>
            </a:r>
            <a:endParaRPr lang="en-US" b="1" dirty="0"/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87D38477-E37B-7045-BE60-EEC462221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 lnSpcReduction="10000"/>
          </a:bodyPr>
          <a:lstStyle/>
          <a:p>
            <a:endParaRPr lang="ru" dirty="0"/>
          </a:p>
          <a:p>
            <a:r>
              <a:rPr lang="ru" dirty="0"/>
              <a:t>Представља званичну оцен</a:t>
            </a:r>
            <a:r>
              <a:rPr lang="en-US" dirty="0"/>
              <a:t>y</a:t>
            </a:r>
            <a:r>
              <a:rPr lang="ru" dirty="0"/>
              <a:t> квалитета ваздуха на основу годишњих концентрација загађујућих материја</a:t>
            </a:r>
          </a:p>
          <a:p>
            <a:endParaRPr lang="ru" dirty="0"/>
          </a:p>
          <a:p>
            <a:r>
              <a:rPr lang="ru" dirty="0"/>
              <a:t>Тако је Краљево у 2016 имало одличан квлитет ваздуха по Извештају за 2016 (</a:t>
            </a:r>
            <a:r>
              <a:rPr lang="sr-Cyrl-RS" dirty="0"/>
              <a:t>значи </a:t>
            </a:r>
            <a:r>
              <a:rPr lang="ru" dirty="0"/>
              <a:t>не спада у 3. категорију за коју је потребнио правити локални план)</a:t>
            </a:r>
          </a:p>
          <a:p>
            <a:endParaRPr lang="ru" dirty="0"/>
          </a:p>
          <a:p>
            <a:r>
              <a:rPr lang="ru" dirty="0"/>
              <a:t>У реалности локална мерења редовно су бележила прекорачења … </a:t>
            </a:r>
          </a:p>
          <a:p>
            <a:endParaRPr lang="ru" dirty="0"/>
          </a:p>
          <a:p>
            <a:pPr lvl="1"/>
            <a:r>
              <a:rPr lang="ru" dirty="0"/>
              <a:t>Само у јануару 2017. локална станица је измерила 2</a:t>
            </a:r>
            <a:r>
              <a:rPr lang="en-US" dirty="0"/>
              <a:t>9</a:t>
            </a:r>
            <a:r>
              <a:rPr lang="ru" dirty="0"/>
              <a:t> дана прекорачења</a:t>
            </a:r>
          </a:p>
          <a:p>
            <a:endParaRPr lang="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47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AC6FDD-B48C-CD43-9551-18AC9AF7F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sr-Cyrl-RS" dirty="0"/>
              <a:t>РЕЗУЛТАТ  ПРИТИСКА ЛОКАЛА И ЈАВНОСТИ</a:t>
            </a:r>
            <a:endParaRPr lang="en-US" dirty="0"/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4" name="Isosceles Triangle 49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D0AD660-5E85-4330-8619-1F3EDD4A12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331124"/>
              </p:ext>
            </p:extLst>
          </p:nvPr>
        </p:nvGraphicFramePr>
        <p:xfrm>
          <a:off x="1286933" y="1709058"/>
          <a:ext cx="9618133" cy="4806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5427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A84440E-E59D-1D4B-B8BC-37145F146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sr-Cyrl-RS"/>
              <a:t>КО ЗАГАЋУЈЕ ПО ИЗВЕШТАЈУ?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A2D58CB2-727B-5547-A763-564EC12F8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endParaRPr lang="az-Cyrl-AZ"/>
          </a:p>
          <a:p>
            <a:r>
              <a:rPr lang="az-Cyrl-AZ"/>
              <a:t>Највећи део емисија </a:t>
            </a:r>
            <a:r>
              <a:rPr lang="en-US" i="1"/>
              <a:t>PM10 </a:t>
            </a:r>
            <a:r>
              <a:rPr lang="az-Cyrl-AZ"/>
              <a:t>потицало је из топлана снаге мање од 50 </a:t>
            </a:r>
            <a:r>
              <a:rPr lang="en-US"/>
              <a:t>MW </a:t>
            </a:r>
            <a:r>
              <a:rPr lang="az-Cyrl-AZ"/>
              <a:t>и индивидуалних ложишта, њих 59%, док је друмски саобраћај емитовао 6% </a:t>
            </a:r>
            <a:r>
              <a:rPr lang="en-US" i="1"/>
              <a:t>PM10 </a:t>
            </a:r>
            <a:endParaRPr lang="sr-Cyrl-RS" i="1"/>
          </a:p>
          <a:p>
            <a:endParaRPr lang="en-US"/>
          </a:p>
          <a:p>
            <a:r>
              <a:rPr lang="az-Cyrl-AZ"/>
              <a:t>Утицај топлана снаге мање од 50 </a:t>
            </a:r>
            <a:r>
              <a:rPr lang="en-US"/>
              <a:t>MW </a:t>
            </a:r>
            <a:r>
              <a:rPr lang="az-Cyrl-AZ"/>
              <a:t>и индивидуалних ложишта на укупне емисије </a:t>
            </a:r>
            <a:r>
              <a:rPr lang="en-US" i="1"/>
              <a:t>PM2.5 </a:t>
            </a:r>
            <a:r>
              <a:rPr lang="az-Cyrl-AZ"/>
              <a:t>био је изузетно велики и износио је 78%, </a:t>
            </a:r>
            <a:r>
              <a:rPr lang="az-Cyrl-AZ" i="1"/>
              <a:t>сектор индустрије </a:t>
            </a:r>
            <a:r>
              <a:rPr lang="az-Cyrl-AZ"/>
              <a:t>је на другом месту али само са 8% док је на трећем месту по значају друмски саобраћај, 6%.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33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9C138-499A-5140-8736-B8A4C2534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ШТА ШТРЧИ</a:t>
            </a:r>
            <a:r>
              <a:rPr lang="sr-Latn-RS" dirty="0"/>
              <a:t>?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D72FE3C-F16C-FB43-A56B-83192BC9EF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438918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8143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76458-6E26-5446-A7D6-020D00C23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anchor="ctr">
            <a:normAutofit/>
          </a:bodyPr>
          <a:lstStyle/>
          <a:p>
            <a:r>
              <a:rPr lang="sr-Cyrl-RS">
                <a:solidFill>
                  <a:schemeClr val="tx1">
                    <a:lumMod val="85000"/>
                    <a:lumOff val="15000"/>
                  </a:schemeClr>
                </a:solidFill>
              </a:rPr>
              <a:t>КОЛИКО МОЖЕМО ВЕРОВАТИ ГОДИШЊЕМ ИЗВЕШТАЈУ</a:t>
            </a: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  <a:r>
              <a:rPr lang="sr-Cyrl-RS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51629-E216-4547-B5CA-C4691947D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6084" y="609601"/>
            <a:ext cx="5511296" cy="51756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sr-Cyrl-RS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sr-Cyrl-RS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sr-Cyrl-RS" sz="4000" dirty="0">
                <a:solidFill>
                  <a:schemeClr val="bg1"/>
                </a:solidFill>
                <a:highlight>
                  <a:srgbClr val="FFFF00"/>
                </a:highlight>
              </a:rPr>
              <a:t>ЦЕЛИХ 22% </a:t>
            </a:r>
            <a:endParaRPr lang="en-US" sz="4000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966953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56DEEA-2D0F-D94B-9339-704D972BB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sr-Cyrl-RS" b="1"/>
              <a:t>ПОЛИТИКА КВАЛИТЕТА ВАЗДУХА У ЕУ</a:t>
            </a:r>
            <a:endParaRPr lang="en-US" b="1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B9611D-1494-2545-A4DD-018B56F991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348052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1832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B0B57-40EB-C242-AE1D-26F1D5429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sr-Cyrl-RS" dirty="0"/>
              <a:t>ЗАТО ШТО СЕ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C1741-6763-7249-BF3C-F809EFA74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48361"/>
            <a:ext cx="3957349" cy="3749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" dirty="0"/>
              <a:t>За проверу валидности приликом сакупљања података и израчунавања статистичких параметара примењују се следећи критеријуми: </a:t>
            </a:r>
          </a:p>
          <a:p>
            <a:endParaRPr lang="sr-Cyrl-RS" dirty="0"/>
          </a:p>
          <a:p>
            <a:endParaRPr lang="sr-Cyrl-R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AE9E4FC-0A43-F64B-95C8-FC27FC4107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191832"/>
              </p:ext>
            </p:extLst>
          </p:nvPr>
        </p:nvGraphicFramePr>
        <p:xfrm>
          <a:off x="4987136" y="2348361"/>
          <a:ext cx="4762505" cy="4064314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269610">
                  <a:extLst>
                    <a:ext uri="{9D8B030D-6E8A-4147-A177-3AD203B41FA5}">
                      <a16:colId xmlns:a16="http://schemas.microsoft.com/office/drawing/2014/main" val="783099987"/>
                    </a:ext>
                  </a:extLst>
                </a:gridCol>
                <a:gridCol w="2492895">
                  <a:extLst>
                    <a:ext uri="{9D8B030D-6E8A-4147-A177-3AD203B41FA5}">
                      <a16:colId xmlns:a16="http://schemas.microsoft.com/office/drawing/2014/main" val="1069360756"/>
                    </a:ext>
                  </a:extLst>
                </a:gridCol>
              </a:tblGrid>
              <a:tr h="560517">
                <a:tc>
                  <a:txBody>
                    <a:bodyPr/>
                    <a:lstStyle/>
                    <a:p>
                      <a:r>
                        <a:rPr lang="az-Cyrl-AZ" sz="1400" dirty="0">
                          <a:effectLst/>
                        </a:rPr>
                        <a:t>Параметар </a:t>
                      </a:r>
                    </a:p>
                  </a:txBody>
                  <a:tcPr marL="83907" marR="83907" marT="41954" marB="41954" anchor="ctr"/>
                </a:tc>
                <a:tc>
                  <a:txBody>
                    <a:bodyPr/>
                    <a:lstStyle/>
                    <a:p>
                      <a:r>
                        <a:rPr lang="az-Cyrl-AZ" sz="1400" dirty="0">
                          <a:effectLst/>
                        </a:rPr>
                        <a:t>Захтеван удео валидних података </a:t>
                      </a:r>
                    </a:p>
                  </a:txBody>
                  <a:tcPr marL="83907" marR="83907" marT="41954" marB="41954" anchor="ctr"/>
                </a:tc>
                <a:extLst>
                  <a:ext uri="{0D108BD9-81ED-4DB2-BD59-A6C34878D82A}">
                    <a16:rowId xmlns:a16="http://schemas.microsoft.com/office/drawing/2014/main" val="568312053"/>
                  </a:ext>
                </a:extLst>
              </a:tr>
              <a:tr h="350230">
                <a:tc>
                  <a:txBody>
                    <a:bodyPr/>
                    <a:lstStyle/>
                    <a:p>
                      <a:r>
                        <a:rPr lang="az-Cyrl-AZ" sz="1400" dirty="0">
                          <a:effectLst/>
                        </a:rPr>
                        <a:t>Једночасовне вредности </a:t>
                      </a:r>
                    </a:p>
                  </a:txBody>
                  <a:tcPr marL="83907" marR="83907" marT="41954" marB="41954" anchor="ctr"/>
                </a:tc>
                <a:tc>
                  <a:txBody>
                    <a:bodyPr/>
                    <a:lstStyle/>
                    <a:p>
                      <a:r>
                        <a:rPr lang="az-Cyrl-AZ" sz="1400" dirty="0">
                          <a:effectLst/>
                        </a:rPr>
                        <a:t>75 % (тј. 45 минута) </a:t>
                      </a:r>
                    </a:p>
                  </a:txBody>
                  <a:tcPr marL="83907" marR="83907" marT="41954" marB="41954" anchor="ctr"/>
                </a:tc>
                <a:extLst>
                  <a:ext uri="{0D108BD9-81ED-4DB2-BD59-A6C34878D82A}">
                    <a16:rowId xmlns:a16="http://schemas.microsoft.com/office/drawing/2014/main" val="1439955354"/>
                  </a:ext>
                </a:extLst>
              </a:tr>
              <a:tr h="350230">
                <a:tc>
                  <a:txBody>
                    <a:bodyPr/>
                    <a:lstStyle/>
                    <a:p>
                      <a:r>
                        <a:rPr lang="az-Cyrl-AZ" sz="1400" dirty="0">
                          <a:effectLst/>
                        </a:rPr>
                        <a:t>Осмочасовне вредности </a:t>
                      </a:r>
                    </a:p>
                  </a:txBody>
                  <a:tcPr marL="83907" marR="83907" marT="41954" marB="41954" anchor="ctr"/>
                </a:tc>
                <a:tc>
                  <a:txBody>
                    <a:bodyPr/>
                    <a:lstStyle/>
                    <a:p>
                      <a:r>
                        <a:rPr lang="ru" sz="1400" dirty="0">
                          <a:effectLst/>
                        </a:rPr>
                        <a:t>75 % вредности (тј. 6 сати) </a:t>
                      </a:r>
                    </a:p>
                  </a:txBody>
                  <a:tcPr marL="83907" marR="83907" marT="41954" marB="41954" anchor="ctr"/>
                </a:tc>
                <a:extLst>
                  <a:ext uri="{0D108BD9-81ED-4DB2-BD59-A6C34878D82A}">
                    <a16:rowId xmlns:a16="http://schemas.microsoft.com/office/drawing/2014/main" val="2365743520"/>
                  </a:ext>
                </a:extLst>
              </a:tr>
              <a:tr h="981093">
                <a:tc>
                  <a:txBody>
                    <a:bodyPr/>
                    <a:lstStyle/>
                    <a:p>
                      <a:r>
                        <a:rPr lang="ru" sz="1400" dirty="0">
                          <a:effectLst/>
                        </a:rPr>
                        <a:t>Највећа дневна осмочасовна средња вредност </a:t>
                      </a:r>
                    </a:p>
                  </a:txBody>
                  <a:tcPr marL="83907" marR="83907" marT="41954" marB="41954" anchor="ctr"/>
                </a:tc>
                <a:tc>
                  <a:txBody>
                    <a:bodyPr/>
                    <a:lstStyle/>
                    <a:p>
                      <a:r>
                        <a:rPr lang="ru" sz="1400" dirty="0">
                          <a:effectLst/>
                        </a:rPr>
                        <a:t>75 % једночасовних просека за 8 узастопних сати (тј. 18 једночасовних просека дневно) </a:t>
                      </a:r>
                    </a:p>
                  </a:txBody>
                  <a:tcPr marL="83907" marR="83907" marT="41954" marB="41954" anchor="ctr"/>
                </a:tc>
                <a:extLst>
                  <a:ext uri="{0D108BD9-81ED-4DB2-BD59-A6C34878D82A}">
                    <a16:rowId xmlns:a16="http://schemas.microsoft.com/office/drawing/2014/main" val="2291223048"/>
                  </a:ext>
                </a:extLst>
              </a:tr>
              <a:tr h="911122">
                <a:tc>
                  <a:txBody>
                    <a:bodyPr/>
                    <a:lstStyle/>
                    <a:p>
                      <a:r>
                        <a:rPr lang="az-Cyrl-AZ" sz="1400" dirty="0">
                          <a:effectLst/>
                        </a:rPr>
                        <a:t>24-часовна вредност </a:t>
                      </a:r>
                    </a:p>
                  </a:txBody>
                  <a:tcPr marL="83907" marR="83907" marT="41954" marB="41954" anchor="ctr"/>
                </a:tc>
                <a:tc rowSpan="2">
                  <a:txBody>
                    <a:bodyPr/>
                    <a:lstStyle/>
                    <a:p>
                      <a:r>
                        <a:rPr lang="ru" sz="1400" dirty="0">
                          <a:effectLst/>
                        </a:rPr>
                        <a:t>75 % једночасовних просека (тј. барем 18 једночасовних вредности) </a:t>
                      </a:r>
                    </a:p>
                    <a:p>
                      <a:endParaRPr lang="ru" sz="1400" dirty="0">
                        <a:effectLst/>
                      </a:endParaRPr>
                    </a:p>
                    <a:p>
                      <a:r>
                        <a:rPr lang="ru" sz="1400" dirty="0">
                          <a:effectLst/>
                        </a:rPr>
                        <a:t>90 % (1) једночасовних вредности или (ако нису расположиве) 24-часовне вредности у току године </a:t>
                      </a:r>
                    </a:p>
                  </a:txBody>
                  <a:tcPr marL="83907" marR="83907" marT="41954" marB="41954" anchor="ctr"/>
                </a:tc>
                <a:extLst>
                  <a:ext uri="{0D108BD9-81ED-4DB2-BD59-A6C34878D82A}">
                    <a16:rowId xmlns:a16="http://schemas.microsoft.com/office/drawing/2014/main" val="1343517888"/>
                  </a:ext>
                </a:extLst>
              </a:tr>
              <a:tr h="911122">
                <a:tc>
                  <a:txBody>
                    <a:bodyPr/>
                    <a:lstStyle/>
                    <a:p>
                      <a:r>
                        <a:rPr lang="az-Cyrl-AZ" sz="1400" dirty="0">
                          <a:effectLst/>
                        </a:rPr>
                        <a:t>Годишњи просек </a:t>
                      </a:r>
                    </a:p>
                  </a:txBody>
                  <a:tcPr marL="83907" marR="83907" marT="41954" marB="41954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255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532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BD11ECC6-8551-4768-8DFD-CD41AF420A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93657592-CA60-4F45-B1A0-88AA772420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F47E2B4-7DA9-4312-A1F0-C48388B236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B274F7-039F-4BFC-AA98-B51B1D6CB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23">
              <a:extLst>
                <a:ext uri="{FF2B5EF4-FFF2-40B4-BE49-F238E27FC236}">
                  <a16:creationId xmlns:a16="http://schemas.microsoft.com/office/drawing/2014/main" id="{11A31103-C703-46C9-9D26-497A1ACD5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5">
              <a:extLst>
                <a:ext uri="{FF2B5EF4-FFF2-40B4-BE49-F238E27FC236}">
                  <a16:creationId xmlns:a16="http://schemas.microsoft.com/office/drawing/2014/main" id="{382F955F-FC22-44B8-BDCF-B7758032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1F567692-F087-479A-8931-BD2869C3E4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27">
              <a:extLst>
                <a:ext uri="{FF2B5EF4-FFF2-40B4-BE49-F238E27FC236}">
                  <a16:creationId xmlns:a16="http://schemas.microsoft.com/office/drawing/2014/main" id="{49B3E4CD-0738-4B9D-A14F-1E8694DDF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28">
              <a:extLst>
                <a:ext uri="{FF2B5EF4-FFF2-40B4-BE49-F238E27FC236}">
                  <a16:creationId xmlns:a16="http://schemas.microsoft.com/office/drawing/2014/main" id="{4753B851-AD90-4CCD-85D0-65AA6567D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9">
              <a:extLst>
                <a:ext uri="{FF2B5EF4-FFF2-40B4-BE49-F238E27FC236}">
                  <a16:creationId xmlns:a16="http://schemas.microsoft.com/office/drawing/2014/main" id="{EBF14868-A190-4E21-9522-8977C474C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BCBB4922-76EE-442B-A649-09873DCE7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F0EF4E0-CEF3-9D43-B40F-EF571AA7C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sr-Cyrl-RS" sz="4400" dirty="0">
                <a:solidFill>
                  <a:schemeClr val="bg1"/>
                </a:solidFill>
              </a:rPr>
              <a:t>ОЦЕНА КВАЛИТЕТА ВАЗДУХА У РЕАЛНОМ ВРЕМЕНУ ДНЕВНИ И САТНИ ПОДАЦИ </a:t>
            </a:r>
            <a:endParaRPr lang="en-US" sz="4400" dirty="0">
              <a:solidFill>
                <a:schemeClr val="bg1"/>
              </a:solidFill>
            </a:endParaRPr>
          </a:p>
        </p:txBody>
      </p:sp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8E2EB503-A017-4457-A105-53638C97D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B3F5691-0FBC-4606-9865-8618641B7B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481134"/>
              </p:ext>
            </p:extLst>
          </p:nvPr>
        </p:nvGraphicFramePr>
        <p:xfrm>
          <a:off x="642938" y="642938"/>
          <a:ext cx="10906125" cy="3286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4921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D2732-0ED8-8E45-8DB2-82E0C0136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745" y="312716"/>
            <a:ext cx="8596668" cy="1320800"/>
          </a:xfrm>
        </p:spPr>
        <p:txBody>
          <a:bodyPr>
            <a:normAutofit/>
          </a:bodyPr>
          <a:lstStyle/>
          <a:p>
            <a:r>
              <a:rPr lang="ru" dirty="0"/>
              <a:t>Приказ садржи податке с 45 мерних места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0FC18-639B-2647-A959-A0948CD90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4" y="2160983"/>
            <a:ext cx="4185623" cy="576262"/>
          </a:xfrm>
        </p:spPr>
        <p:txBody>
          <a:bodyPr/>
          <a:lstStyle/>
          <a:p>
            <a:r>
              <a:rPr lang="sr-Cyrl-RS" dirty="0"/>
              <a:t>ДРЖАВНЕ АУТОМАТСКЕ МРЕЖЕ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C2ABC-2402-2A43-A21A-2D586C67F2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r-Cyrl-RS" dirty="0"/>
          </a:p>
          <a:p>
            <a:endParaRPr lang="sr-Cyrl-RS" dirty="0"/>
          </a:p>
          <a:p>
            <a:r>
              <a:rPr lang="sr-Cyrl-RS" dirty="0"/>
              <a:t>Поуздана 22%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20E1EF-89ED-174F-B033-E2BBE3FE2F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6795" y="1778496"/>
            <a:ext cx="4185618" cy="576262"/>
          </a:xfrm>
        </p:spPr>
        <p:txBody>
          <a:bodyPr/>
          <a:lstStyle/>
          <a:p>
            <a:r>
              <a:rPr lang="sr-Cyrl-RS" dirty="0"/>
              <a:t>ЛОКАЛНИХ МРЕЖА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CBA5B-ABAA-084B-B52C-29BEECFE689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sr-Cyrl-RS" dirty="0"/>
          </a:p>
          <a:p>
            <a:endParaRPr lang="sr-Cyrl-RS" dirty="0"/>
          </a:p>
          <a:p>
            <a:r>
              <a:rPr lang="sr-Cyrl-RS" dirty="0"/>
              <a:t>Војводина</a:t>
            </a:r>
          </a:p>
          <a:p>
            <a:r>
              <a:rPr lang="sr-Cyrl-RS" dirty="0"/>
              <a:t>Београд </a:t>
            </a:r>
          </a:p>
          <a:p>
            <a:r>
              <a:rPr lang="sr-Cyrl-RS" dirty="0"/>
              <a:t>Панчево</a:t>
            </a:r>
          </a:p>
          <a:p>
            <a:endParaRPr lang="sr-Cyrl-R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89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page15image3913160368">
            <a:extLst>
              <a:ext uri="{FF2B5EF4-FFF2-40B4-BE49-F238E27FC236}">
                <a16:creationId xmlns:a16="http://schemas.microsoft.com/office/drawing/2014/main" id="{D39DBD89-760D-4E4B-9D9E-5291DC6A5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309" y="1774453"/>
            <a:ext cx="9941259" cy="3305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414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451A7B-BAAB-C64A-9419-DB8D9CC31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" dirty="0"/>
              <a:t>Индекс SAQI_11 даје и сатне вредности концентрација загађујућих материја и њихову оцену</a:t>
            </a:r>
            <a:endParaRPr lang="en-US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1E99B-52AB-444D-8DAF-B8D62C39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sr-Cyrl-RS" dirty="0">
              <a:hlinkClick r:id="rId2"/>
            </a:endParaRPr>
          </a:p>
          <a:p>
            <a:pPr marL="0" indent="0">
              <a:buNone/>
            </a:pPr>
            <a:endParaRPr lang="sr-Cyrl-RS" dirty="0">
              <a:hlinkClick r:id="rId2"/>
            </a:endParaRPr>
          </a:p>
          <a:p>
            <a:pPr marL="0" indent="0">
              <a:buNone/>
            </a:pPr>
            <a:endParaRPr lang="sr-Cyrl-RS" dirty="0">
              <a:hlinkClick r:id="rId2"/>
            </a:endParaRP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http://www.amskv.sepa.gov.rs/stanicepodaci.php</a:t>
            </a:r>
            <a:endParaRPr lang="sr-Cyrl-R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4458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F41B1-CC04-DA40-BA1A-10987532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b="1" dirty="0"/>
              <a:t>ИЗАЗОВИ</a:t>
            </a:r>
            <a:endParaRPr lang="en-US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97E2E15-0FA1-4304-9FDF-937B9DD8E6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32964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47671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179348-ED45-5C40-A0F4-EF04F2383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999460"/>
            <a:ext cx="5698067" cy="4479852"/>
          </a:xfrm>
        </p:spPr>
        <p:txBody>
          <a:bodyPr anchor="ctr">
            <a:normAutofit/>
          </a:bodyPr>
          <a:lstStyle/>
          <a:p>
            <a:r>
              <a:rPr lang="sr-Cyrl-RS"/>
              <a:t>КАКАВ ВАЗДУХ УДИШЕМО?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ADA2B0-376D-A142-9C29-B13B508509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1971" y="999460"/>
            <a:ext cx="3123620" cy="4479852"/>
          </a:xfrm>
        </p:spPr>
        <p:txBody>
          <a:bodyPr anchor="ctr">
            <a:normAutofit/>
          </a:bodyPr>
          <a:lstStyle/>
          <a:p>
            <a:pPr algn="l"/>
            <a:r>
              <a:rPr lang="sr-Cyrl-RS" sz="2800" b="1" dirty="0"/>
              <a:t>ШТА КАЖЕТЕ?</a:t>
            </a:r>
            <a:endParaRPr lang="en-US" sz="2800" b="1" dirty="0"/>
          </a:p>
        </p:txBody>
      </p:sp>
      <p:sp>
        <p:nvSpPr>
          <p:cNvPr id="64" name="Isosceles Triangle 63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66239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3EA9A-2704-144A-8851-7E401BD2B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331" y="265215"/>
            <a:ext cx="8596668" cy="1320800"/>
          </a:xfrm>
        </p:spPr>
        <p:txBody>
          <a:bodyPr anchor="t">
            <a:normAutofit/>
          </a:bodyPr>
          <a:lstStyle/>
          <a:p>
            <a:r>
              <a:rPr lang="sr-Cyrl-RS" b="1" dirty="0"/>
              <a:t>ДИРЕКТИВА О КВАЛИТЕТУ АМБИЈЕНТАЛНОГ ВАЗДУХА 2009</a:t>
            </a:r>
            <a:endParaRPr lang="en-US" b="1" dirty="0"/>
          </a:p>
        </p:txBody>
      </p:sp>
      <p:pic>
        <p:nvPicPr>
          <p:cNvPr id="12" name="Graphic 11" descr="Right Pointing Backhand Index">
            <a:extLst>
              <a:ext uri="{FF2B5EF4-FFF2-40B4-BE49-F238E27FC236}">
                <a16:creationId xmlns:a16="http://schemas.microsoft.com/office/drawing/2014/main" id="{A3EB440B-2BFB-42A3-8220-1E42015CAE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7474" y="2159331"/>
            <a:ext cx="2915973" cy="291597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4B9EA-6102-C64B-BB7A-CFA5F675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160" y="1839955"/>
            <a:ext cx="5207839" cy="388077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" sz="1400" dirty="0"/>
              <a:t>Предвиђа да државе чланице усвоје планове за квалитет ваздуха који треба да садрже:</a:t>
            </a:r>
          </a:p>
          <a:p>
            <a:pPr>
              <a:lnSpc>
                <a:spcPct val="90000"/>
              </a:lnSpc>
            </a:pPr>
            <a:endParaRPr lang="ru" sz="1400" dirty="0"/>
          </a:p>
          <a:p>
            <a:pPr lvl="1">
              <a:lnSpc>
                <a:spcPct val="90000"/>
              </a:lnSpc>
            </a:pPr>
            <a:r>
              <a:rPr lang="ru" sz="1400" dirty="0"/>
              <a:t>Информације о мерним станицама;</a:t>
            </a:r>
          </a:p>
          <a:p>
            <a:pPr lvl="1">
              <a:lnSpc>
                <a:spcPct val="90000"/>
              </a:lnSpc>
            </a:pPr>
            <a:endParaRPr lang="ru" sz="1400" dirty="0"/>
          </a:p>
          <a:p>
            <a:pPr lvl="1">
              <a:lnSpc>
                <a:spcPct val="90000"/>
              </a:lnSpc>
            </a:pPr>
            <a:r>
              <a:rPr lang="ru" sz="1400" dirty="0"/>
              <a:t>Податке о врсти загађења и процену загађења, укључујући и трендове;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ru" sz="1400" dirty="0"/>
          </a:p>
          <a:p>
            <a:pPr lvl="1">
              <a:lnSpc>
                <a:spcPct val="90000"/>
              </a:lnSpc>
            </a:pPr>
            <a:r>
              <a:rPr lang="ru" sz="1400" dirty="0"/>
              <a:t>Објашњења о те</a:t>
            </a:r>
            <a:r>
              <a:rPr lang="en-US" sz="1400" dirty="0"/>
              <a:t>x</a:t>
            </a:r>
            <a:r>
              <a:rPr lang="ru" sz="1400" dirty="0"/>
              <a:t>никама које се користе за процену квалитета ваздуха;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ru" sz="1400" dirty="0"/>
          </a:p>
          <a:p>
            <a:pPr lvl="1">
              <a:lnSpc>
                <a:spcPct val="90000"/>
              </a:lnSpc>
            </a:pPr>
            <a:r>
              <a:rPr lang="ru" sz="1400" dirty="0"/>
              <a:t>Изворе загађења, укључујући и расподелу загађења; 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ru" sz="1400" dirty="0"/>
          </a:p>
          <a:p>
            <a:pPr lvl="1">
              <a:lnSpc>
                <a:spcPct val="90000"/>
              </a:lnSpc>
            </a:pPr>
            <a:r>
              <a:rPr lang="ru" sz="1400" dirty="0"/>
              <a:t>Детаље о мерењима и процену планираног побољшања квалитета ваздуха као и очекивано време потребно за побољшање.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7477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80DA38-9FB2-DD4E-934B-317B4FF2F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r-Cyrl-RS" sz="1700" b="1" dirty="0"/>
              <a:t>ДИРЕКТИВА О КВАЛИТЕТУ АМБИЈЕНТАЛНОГ ВАЗДУХА ПЛУС </a:t>
            </a:r>
            <a:r>
              <a:rPr lang="ru" sz="1700" b="1" dirty="0"/>
              <a:t>ПАКЕТ ПОЛИТИКА ЗА ЧИСТ ВАЗДУХ КАО ПОКРЕТНА МЕТА </a:t>
            </a:r>
            <a:br>
              <a:rPr lang="ru" sz="1700" dirty="0"/>
            </a:br>
            <a:endParaRPr lang="en-US" sz="1700" dirty="0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B90FD3B-0084-414C-937B-4D2D19A461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221509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6288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7987D-9DE0-7F4E-8E12-D0C0E3FD4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745" y="15623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sr-Cyrl-RS" sz="2400" b="1" dirty="0">
                <a:solidFill>
                  <a:schemeClr val="tx1"/>
                </a:solidFill>
              </a:rPr>
              <a:t>ЕУ - </a:t>
            </a:r>
            <a:r>
              <a:rPr lang="ru" sz="2400" b="1" dirty="0">
                <a:solidFill>
                  <a:schemeClr val="tx1"/>
                </a:solidFill>
              </a:rPr>
              <a:t>ПАКЕТ ПОЛИТИКА ЗА ЧИСТ ВАЗДУХ</a:t>
            </a:r>
            <a:br>
              <a:rPr lang="ru" sz="2400" b="1" dirty="0">
                <a:solidFill>
                  <a:schemeClr val="tx1"/>
                </a:solidFill>
              </a:rPr>
            </a:br>
            <a:r>
              <a:rPr lang="ru" sz="2400" b="1" dirty="0">
                <a:solidFill>
                  <a:schemeClr val="tx1"/>
                </a:solidFill>
              </a:rPr>
              <a:t>ПОКРЕТНА МЕТА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D58AF-6DF0-D141-B27D-7CEB8AEF7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9491" y="1794933"/>
            <a:ext cx="4185623" cy="576262"/>
          </a:xfrm>
        </p:spPr>
        <p:txBody>
          <a:bodyPr/>
          <a:lstStyle/>
          <a:p>
            <a:pPr algn="ctr"/>
            <a:r>
              <a:rPr lang="sr-Cyrl-RS" dirty="0"/>
              <a:t>ТЕМАТСКА СТРАТЕГИЈА О ЗАГАЂЕЊУ ВАЗДУХА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E7AD2E-3F5C-E94F-98AF-69C6F883EA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az-Cyrl-AZ" dirty="0">
                <a:highlight>
                  <a:srgbClr val="FFFF00"/>
                </a:highlight>
              </a:rPr>
              <a:t>Циљеви за 2020.</a:t>
            </a:r>
          </a:p>
          <a:p>
            <a:pPr>
              <a:buFont typeface="Wingdings" pitchFamily="2" charset="2"/>
              <a:buChar char="Ø"/>
            </a:pPr>
            <a:r>
              <a:rPr lang="az-Cyrl-AZ" dirty="0"/>
              <a:t>Смањити очекивану смртност услед изложености суспендованим честицама -47%</a:t>
            </a:r>
          </a:p>
          <a:p>
            <a:pPr>
              <a:buFont typeface="Wingdings" pitchFamily="2" charset="2"/>
              <a:buChar char="Ø"/>
            </a:pPr>
            <a:r>
              <a:rPr lang="az-Cyrl-AZ" dirty="0"/>
              <a:t>Смањити акутну смртност услед изложености озону -10%</a:t>
            </a:r>
          </a:p>
          <a:p>
            <a:pPr>
              <a:buFont typeface="Wingdings" pitchFamily="2" charset="2"/>
              <a:buChar char="Ø"/>
            </a:pPr>
            <a:r>
              <a:rPr lang="az-Cyrl-AZ" dirty="0"/>
              <a:t>Смањити киселе кише у шумским подручјима -74%</a:t>
            </a:r>
          </a:p>
          <a:p>
            <a:pPr>
              <a:buFont typeface="Wingdings" pitchFamily="2" charset="2"/>
              <a:buChar char="Ø"/>
            </a:pPr>
            <a:r>
              <a:rPr lang="az-Cyrl-AZ" dirty="0"/>
              <a:t>Смањити киселе кише у слатководним подручјима -74% </a:t>
            </a:r>
          </a:p>
          <a:p>
            <a:pPr>
              <a:buFont typeface="Wingdings" pitchFamily="2" charset="2"/>
              <a:buChar char="Ø"/>
            </a:pPr>
            <a:r>
              <a:rPr lang="az-Cyrl-AZ" dirty="0"/>
              <a:t>Смањити површину подручја односно екосистема који су изложени еутрофикацији -43%</a:t>
            </a:r>
            <a:endParaRPr lang="sr-Latn-R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F109AB-4030-564B-8991-0FA2F77FE1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6795" y="1794933"/>
            <a:ext cx="4185618" cy="576262"/>
          </a:xfrm>
        </p:spPr>
        <p:txBody>
          <a:bodyPr/>
          <a:lstStyle/>
          <a:p>
            <a:pPr algn="ctr"/>
            <a:r>
              <a:rPr lang="sr-Cyrl-RS" dirty="0"/>
              <a:t>ПРОГРАМ ЧИСТОГ ВАЗДУХА ЗА ЕВРОПУ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F11D5D-2E60-F04F-B2B2-39D5EEE89AC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" dirty="0">
                <a:highlight>
                  <a:srgbClr val="FFFF00"/>
                </a:highlight>
              </a:rPr>
              <a:t>Нови циљеви за 2030.</a:t>
            </a:r>
            <a:endParaRPr lang="ru" dirty="0"/>
          </a:p>
          <a:p>
            <a:r>
              <a:rPr lang="ru" dirty="0"/>
              <a:t>Ревидирана Директива о граничним вредностима националних емисија са строжијим горњим границама за националне емисије шест главних загађујућих материја (</a:t>
            </a:r>
            <a:r>
              <a:rPr lang="sr-Latn-RS" dirty="0"/>
              <a:t>NOX</a:t>
            </a:r>
            <a:r>
              <a:rPr lang="ru" dirty="0"/>
              <a:t>, </a:t>
            </a:r>
            <a:r>
              <a:rPr lang="sr-Latn-RS" dirty="0"/>
              <a:t>VOC, CO2, NH3, PM2.5) </a:t>
            </a:r>
            <a:r>
              <a:rPr lang="ru" dirty="0"/>
              <a:t>као и мере за смањење </a:t>
            </a:r>
            <a:r>
              <a:rPr lang="sr-Cyrl-RS" dirty="0"/>
              <a:t>чађи</a:t>
            </a:r>
            <a:endParaRPr lang="sr-Latn-RS" dirty="0"/>
          </a:p>
          <a:p>
            <a:r>
              <a:rPr lang="ru" dirty="0"/>
              <a:t>Директива о смањењу загађења из постројења за сагоревање средње величине попут енергана у системима даљинског или етажног грејања или малим индустријским постројењим</a:t>
            </a:r>
            <a:r>
              <a:rPr lang="sr-Latn-RS" dirty="0"/>
              <a:t>a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651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14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12B5C4-B203-424C-A904-CDDE765FF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sr-Cyrl-RS" b="1"/>
              <a:t>СРБИЈА</a:t>
            </a:r>
            <a:endParaRPr lang="en-US" b="1"/>
          </a:p>
        </p:txBody>
      </p:sp>
      <p:sp>
        <p:nvSpPr>
          <p:cNvPr id="31" name="Isosceles Triangle 16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ADC44931-710D-4480-814E-1F02B8E9A9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832727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044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DA7CD9-43C9-4B43-8184-434749794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" sz="2300" dirty="0"/>
              <a:t>ЗАКОН О ЗАШТИТИ ВАЗДУХА</a:t>
            </a:r>
            <a:br>
              <a:rPr lang="ru" sz="2300" dirty="0"/>
            </a:br>
            <a:r>
              <a:rPr lang="ru" sz="2300" dirty="0"/>
              <a:t>„Сл. гласник РС", бр. 36/2009. и 10/2013. </a:t>
            </a:r>
            <a:br>
              <a:rPr lang="ru" sz="2300" dirty="0"/>
            </a:br>
            <a:r>
              <a:rPr lang="ru" sz="2300" dirty="0"/>
              <a:t>Усклађен са законодавством ЕУ</a:t>
            </a:r>
            <a:endParaRPr lang="en-US" sz="2300" dirty="0"/>
          </a:p>
        </p:txBody>
      </p:sp>
      <p:sp>
        <p:nvSpPr>
          <p:cNvPr id="49" name="Isosceles Triangle 48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36612E9F-76B7-4099-B60F-9E3B8A9B91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938215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5023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58645-8204-D84C-85C0-EB059DA7E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745" y="156238"/>
            <a:ext cx="8596668" cy="1320800"/>
          </a:xfrm>
        </p:spPr>
        <p:txBody>
          <a:bodyPr/>
          <a:lstStyle/>
          <a:p>
            <a:pPr algn="ctr"/>
            <a:r>
              <a:rPr lang="sr-Cyrl-RS" dirty="0"/>
              <a:t>ЗАКОН ПРЕДВИЂА СИСТЕМ МОНИТОРИНГА КРОЗ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3B4C2-FCFA-BA4A-9716-AD4ABDD73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4" y="1584721"/>
            <a:ext cx="4185623" cy="576262"/>
          </a:xfrm>
        </p:spPr>
        <p:txBody>
          <a:bodyPr/>
          <a:lstStyle/>
          <a:p>
            <a:r>
              <a:rPr lang="sr-Cyrl-RS" dirty="0">
                <a:highlight>
                  <a:srgbClr val="FFFF00"/>
                </a:highlight>
              </a:rPr>
              <a:t>ДРЖАВНУ МРЕЖУ 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2E6E6B-8C3B-A246-AD60-35935A2ED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2268667"/>
            <a:ext cx="4185623" cy="377269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endParaRPr lang="ru" dirty="0"/>
          </a:p>
          <a:p>
            <a:pPr>
              <a:buFont typeface="Wingdings" pitchFamily="2" charset="2"/>
              <a:buChar char="Ø"/>
            </a:pPr>
            <a:r>
              <a:rPr lang="ru" dirty="0"/>
              <a:t>Министарство за заштиту животне средине гарантује спровођење Програма конторле квалитета ваздуха у државној мрежи по истоименој Уредби </a:t>
            </a:r>
          </a:p>
          <a:p>
            <a:pPr>
              <a:buFont typeface="Wingdings" pitchFamily="2" charset="2"/>
              <a:buChar char="Ø"/>
            </a:pPr>
            <a:r>
              <a:rPr lang="ru" dirty="0"/>
              <a:t>Координира активности државне мреже са другим институцијама</a:t>
            </a:r>
          </a:p>
          <a:p>
            <a:pPr>
              <a:buFont typeface="Wingdings" pitchFamily="2" charset="2"/>
              <a:buChar char="Ø"/>
            </a:pPr>
            <a:r>
              <a:rPr lang="ru" dirty="0"/>
              <a:t>За мониторинг су задужене Агенција за заштиту животне средине, Републички хидрометеоролошки завод и друге институције, за јавно здравље, заштиту природе као и локалне самоуправе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53E3A-8868-BC49-8165-80E08AD8E9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74079" y="1584721"/>
            <a:ext cx="4185618" cy="576262"/>
          </a:xfrm>
        </p:spPr>
        <p:txBody>
          <a:bodyPr/>
          <a:lstStyle/>
          <a:p>
            <a:r>
              <a:rPr lang="sr-Cyrl-RS" dirty="0">
                <a:highlight>
                  <a:srgbClr val="FFFF00"/>
                </a:highlight>
              </a:rPr>
              <a:t>ЛОКАЛНУ МРЕЖУ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77FE36-96AC-574A-A1C4-62C43A237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2569580"/>
            <a:ext cx="4185617" cy="347178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" dirty="0"/>
              <a:t>Локалне мреже поставља, контролише и коорднирају локалне самоуправе</a:t>
            </a:r>
          </a:p>
          <a:p>
            <a:pPr>
              <a:buFont typeface="Wingdings" pitchFamily="2" charset="2"/>
              <a:buChar char="Ø"/>
            </a:pPr>
            <a:r>
              <a:rPr lang="ru" dirty="0"/>
              <a:t>Локалне самуправе доносе програме контроле квалитета ваздуха и подносе га Министарству на одобрење</a:t>
            </a:r>
          </a:p>
          <a:p>
            <a:pPr>
              <a:buFont typeface="Wingdings" pitchFamily="2" charset="2"/>
              <a:buChar char="Ø"/>
            </a:pPr>
            <a:r>
              <a:rPr lang="ru" dirty="0"/>
              <a:t>Финансирају се из општинских буџета</a:t>
            </a:r>
          </a:p>
          <a:p>
            <a:pPr>
              <a:buFont typeface="Wingdings" pitchFamily="2" charset="2"/>
              <a:buChar char="Ø"/>
            </a:pPr>
            <a:r>
              <a:rPr lang="ru" dirty="0"/>
              <a:t>Подаци морају бити доступни и поднети Агенцији која је дужна да их учини доступним јавности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60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83B8B-2D5B-CF45-B674-18116A7DE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745" y="313389"/>
            <a:ext cx="8596668" cy="661060"/>
          </a:xfrm>
        </p:spPr>
        <p:txBody>
          <a:bodyPr>
            <a:normAutofit/>
          </a:bodyPr>
          <a:lstStyle/>
          <a:p>
            <a:pPr algn="ctr"/>
            <a:r>
              <a:rPr lang="sr-Cyrl-RS" sz="2800" b="1" dirty="0">
                <a:solidFill>
                  <a:schemeClr val="tx1"/>
                </a:solidFill>
              </a:rPr>
              <a:t>ЗАКОНОДАВСТВО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EF860-AC4A-F348-881F-E44425114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0743" y="1162984"/>
            <a:ext cx="4185623" cy="576262"/>
          </a:xfrm>
        </p:spPr>
        <p:txBody>
          <a:bodyPr/>
          <a:lstStyle/>
          <a:p>
            <a:r>
              <a:rPr lang="sr-Cyrl-RS" sz="1600" b="1" dirty="0">
                <a:solidFill>
                  <a:schemeClr val="accent1"/>
                </a:solidFill>
              </a:rPr>
              <a:t>УРЕДБА О УСЛОВИМА ЗА МОНИТОРИНГ И ЗАХТЕВИМА КВАЛИТЕТА ВАЗДУХА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4DE8EE-A138-1043-A440-82B015118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2398816"/>
            <a:ext cx="4185623" cy="4037609"/>
          </a:xfrm>
        </p:spPr>
        <p:txBody>
          <a:bodyPr>
            <a:normAutofit fontScale="85000" lnSpcReduction="20000"/>
          </a:bodyPr>
          <a:lstStyle/>
          <a:p>
            <a:r>
              <a:rPr lang="ru" dirty="0">
                <a:solidFill>
                  <a:schemeClr val="accent1"/>
                </a:solidFill>
              </a:rPr>
              <a:t>Надлежност: Република, аутономне покрајине, локалне самоуправе</a:t>
            </a:r>
            <a:endParaRPr lang="sr-Latn-RS" dirty="0">
              <a:solidFill>
                <a:schemeClr val="accent1"/>
              </a:solidFill>
            </a:endParaRPr>
          </a:p>
          <a:p>
            <a:endParaRPr lang="ru" dirty="0">
              <a:solidFill>
                <a:schemeClr val="accent1"/>
              </a:solidFill>
            </a:endParaRPr>
          </a:p>
          <a:p>
            <a:r>
              <a:rPr lang="ru" dirty="0">
                <a:solidFill>
                  <a:schemeClr val="accent1"/>
                </a:solidFill>
              </a:rPr>
              <a:t>Садржи стандарде квалитета ваздуха:</a:t>
            </a:r>
          </a:p>
          <a:p>
            <a:pPr lvl="1"/>
            <a:r>
              <a:rPr lang="ru" dirty="0">
                <a:solidFill>
                  <a:schemeClr val="accent1"/>
                </a:solidFill>
              </a:rPr>
              <a:t> граничне вредности емисија, </a:t>
            </a:r>
          </a:p>
          <a:p>
            <a:pPr lvl="1"/>
            <a:r>
              <a:rPr lang="ru" dirty="0">
                <a:solidFill>
                  <a:schemeClr val="accent1"/>
                </a:solidFill>
              </a:rPr>
              <a:t>горње и доње границе за процену квалитета ваздуха, </a:t>
            </a:r>
          </a:p>
          <a:p>
            <a:pPr lvl="1"/>
            <a:r>
              <a:rPr lang="ru" dirty="0">
                <a:solidFill>
                  <a:schemeClr val="accent1"/>
                </a:solidFill>
              </a:rPr>
              <a:t>критичне вредности, </a:t>
            </a:r>
          </a:p>
          <a:p>
            <a:pPr lvl="1"/>
            <a:r>
              <a:rPr lang="ru" dirty="0">
                <a:solidFill>
                  <a:schemeClr val="accent1"/>
                </a:solidFill>
              </a:rPr>
              <a:t>маргине толеранције и вредности толеранције, </a:t>
            </a:r>
          </a:p>
          <a:p>
            <a:pPr lvl="1"/>
            <a:r>
              <a:rPr lang="ru" dirty="0">
                <a:solidFill>
                  <a:schemeClr val="accent1"/>
                </a:solidFill>
              </a:rPr>
              <a:t>циљане вредности</a:t>
            </a:r>
          </a:p>
          <a:p>
            <a:pPr lvl="1"/>
            <a:r>
              <a:rPr lang="ru" dirty="0">
                <a:solidFill>
                  <a:schemeClr val="accent1"/>
                </a:solidFill>
              </a:rPr>
              <a:t>концентрације које представљају опасност по живот и здравље</a:t>
            </a:r>
          </a:p>
          <a:p>
            <a:pPr lvl="1"/>
            <a:r>
              <a:rPr lang="ru" dirty="0">
                <a:solidFill>
                  <a:schemeClr val="accent1"/>
                </a:solidFill>
              </a:rPr>
              <a:t>концентрације које захтевају јавно извештавање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D0DA2A-8D5E-6541-9FE8-55594D7614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74079" y="1047354"/>
            <a:ext cx="4185618" cy="807522"/>
          </a:xfrm>
        </p:spPr>
        <p:txBody>
          <a:bodyPr/>
          <a:lstStyle/>
          <a:p>
            <a:r>
              <a:rPr lang="sr-Cyrl-RS" sz="1600" dirty="0"/>
              <a:t>УРЕДБА О ГРАНИЧНИМ ВРЕДНОСТИМА ЕМИСИЈА ЗАГАЂУЈУЋИХ МАТЕРИЈА У ВАЗДУХ ИЗ ПОСТРОЈЕЊА ЗА САГОРЕВАЊЕ</a:t>
            </a:r>
            <a:endParaRPr lang="en-US" sz="16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4A1F07-1C56-F34B-AB40-CF2B1E601B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2303813"/>
            <a:ext cx="4185617" cy="4240798"/>
          </a:xfrm>
        </p:spPr>
        <p:txBody>
          <a:bodyPr>
            <a:normAutofit fontScale="85000" lnSpcReduction="20000"/>
          </a:bodyPr>
          <a:lstStyle/>
          <a:p>
            <a:r>
              <a:rPr lang="ru" dirty="0"/>
              <a:t>Дефинише граничне вредности емисија имајући у виду тип, капацитет, старост и врсту горива као и методе контроле емисија, проце- суирања и подношења и процењивања годишњих емисија.</a:t>
            </a:r>
          </a:p>
          <a:p>
            <a:r>
              <a:rPr lang="ru" dirty="0"/>
              <a:t>Предвиђа усвајање Националног плана смањења емисија из старих и великих постројен- ја за сагоревање</a:t>
            </a:r>
            <a:r>
              <a:rPr lang="sr-Latn-RS" dirty="0"/>
              <a:t> – </a:t>
            </a:r>
            <a:r>
              <a:rPr lang="ru" dirty="0"/>
              <a:t>НЕРП</a:t>
            </a:r>
            <a:r>
              <a:rPr lang="sr-Latn-RS" dirty="0"/>
              <a:t>.</a:t>
            </a:r>
            <a:r>
              <a:rPr lang="ru" dirty="0"/>
              <a:t> </a:t>
            </a:r>
            <a:endParaRPr lang="sr-Latn-RS" dirty="0"/>
          </a:p>
          <a:p>
            <a:r>
              <a:rPr lang="ru" dirty="0"/>
              <a:t>Примена плана је предвиђена од 2018. до 2027.</a:t>
            </a:r>
            <a:r>
              <a:rPr lang="sr-Latn-RS" dirty="0"/>
              <a:t> </a:t>
            </a:r>
          </a:p>
          <a:p>
            <a:r>
              <a:rPr lang="az-Cyrl-AZ" dirty="0"/>
              <a:t>НЕРП је поднет Секретаријату Енер- гетске заједнице, али његов садржај није </a:t>
            </a:r>
            <a:r>
              <a:rPr lang="sr-Cyrl-RS" dirty="0"/>
              <a:t>био </a:t>
            </a:r>
            <a:r>
              <a:rPr lang="az-Cyrl-AZ" dirty="0"/>
              <a:t>познат јавности! </a:t>
            </a:r>
          </a:p>
          <a:p>
            <a:r>
              <a:rPr lang="az-Cyrl-AZ" dirty="0"/>
              <a:t>Стратешка процена утицаја била у процесу јавних консултација између децембра 2018. и јануара 2019., дакле годину дана после предвиђеног отпочињања примене!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7519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1403</Words>
  <Application>Microsoft Macintosh PowerPoint</Application>
  <PresentationFormat>Widescreen</PresentationFormat>
  <Paragraphs>205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Trebuchet MS</vt:lpstr>
      <vt:lpstr>Wingdings</vt:lpstr>
      <vt:lpstr>Wingdings 3</vt:lpstr>
      <vt:lpstr>Facet</vt:lpstr>
      <vt:lpstr>КАКАВ ВАЗДУХ УДИШЕМО?</vt:lpstr>
      <vt:lpstr>ПОЛИТИКА КВАЛИТЕТА ВАЗДУХА У ЕУ</vt:lpstr>
      <vt:lpstr>ДИРЕКТИВА О КВАЛИТЕТУ АМБИЈЕНТАЛНОГ ВАЗДУХА 2009</vt:lpstr>
      <vt:lpstr>ДИРЕКТИВА О КВАЛИТЕТУ АМБИЈЕНТАЛНОГ ВАЗДУХА ПЛУС ПАКЕТ ПОЛИТИКА ЗА ЧИСТ ВАЗДУХ КАО ПОКРЕТНА МЕТА  </vt:lpstr>
      <vt:lpstr>ЕУ - ПАКЕТ ПОЛИТИКА ЗА ЧИСТ ВАЗДУХ ПОКРЕТНА МЕТА</vt:lpstr>
      <vt:lpstr>СРБИЈА</vt:lpstr>
      <vt:lpstr>ЗАКОН О ЗАШТИТИ ВАЗДУХА „Сл. гласник РС", бр. 36/2009. и 10/2013.  Усклађен са законодавством ЕУ</vt:lpstr>
      <vt:lpstr>ЗАКОН ПРЕДВИЂА СИСТЕМ МОНИТОРИНГА КРОЗ</vt:lpstr>
      <vt:lpstr>ЗАКОНОДАВСТВО </vt:lpstr>
      <vt:lpstr>Инструменти политике планирања и заштите ваздуха</vt:lpstr>
      <vt:lpstr>КАКАВ ВАЗДУХ УДИШЕМО?</vt:lpstr>
      <vt:lpstr>ГРАНИЧНЕ И ТОЛЕРАНТНЕ ВРЕДНОСТИ СЛУЖЕ ЗА</vt:lpstr>
      <vt:lpstr>ГРАНИЧНЕ И ТОЛЕРАНТНЕ ВРЕДНОСТИ</vt:lpstr>
      <vt:lpstr>КАТЕГОРИЈЕ ВАЗДУХА OCEЊУЈЕ СЕ ЈЕДНОМ ГОДИШЊЕ</vt:lpstr>
      <vt:lpstr> ШТА КАЖЕ ГОДИШЊИ ИЗВЕШТАЈ</vt:lpstr>
      <vt:lpstr>РЕЗУЛТАТ  ПРИТИСКА ЛОКАЛА И ЈАВНОСТИ</vt:lpstr>
      <vt:lpstr>КО ЗАГАЋУЈЕ ПО ИЗВЕШТАЈУ?</vt:lpstr>
      <vt:lpstr>ШТА ШТРЧИ?</vt:lpstr>
      <vt:lpstr>КОЛИКО МОЖЕМО ВЕРОВАТИ ГОДИШЊЕМ ИЗВЕШТАЈУ? </vt:lpstr>
      <vt:lpstr>ЗАТО ШТО СЕ </vt:lpstr>
      <vt:lpstr>ОЦЕНА КВАЛИТЕТА ВАЗДУХА У РЕАЛНОМ ВРЕМЕНУ ДНЕВНИ И САТНИ ПОДАЦИ </vt:lpstr>
      <vt:lpstr>Приказ садржи податке с 45 мерних места </vt:lpstr>
      <vt:lpstr>PowerPoint Presentation</vt:lpstr>
      <vt:lpstr>Индекс SAQI_11 даје и сатне вредности концентрација загађујућих материја и њихову оцену</vt:lpstr>
      <vt:lpstr>ИЗАЗОВИ</vt:lpstr>
      <vt:lpstr>КАКАВ ВАЗДУХ УДИШЕМО?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КАКАВ ВАЗДУХ УДИШЕМО?</dc:title>
  <dc:creator>Jasminka Young</dc:creator>
  <cp:lastModifiedBy>Jasminka Young</cp:lastModifiedBy>
  <cp:revision>9</cp:revision>
  <dcterms:created xsi:type="dcterms:W3CDTF">2019-02-11T13:37:26Z</dcterms:created>
  <dcterms:modified xsi:type="dcterms:W3CDTF">2019-02-20T15:04:33Z</dcterms:modified>
</cp:coreProperties>
</file>